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6"/>
  </p:notesMasterIdLst>
  <p:sldIdLst>
    <p:sldId id="504" r:id="rId2"/>
    <p:sldId id="505" r:id="rId3"/>
    <p:sldId id="506" r:id="rId4"/>
    <p:sldId id="50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43"/>
    <p:restoredTop sz="94407"/>
  </p:normalViewPr>
  <p:slideViewPr>
    <p:cSldViewPr snapToGrid="0" snapToObjects="1">
      <p:cViewPr varScale="1">
        <p:scale>
          <a:sx n="128" d="100"/>
          <a:sy n="12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7/10/20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8" r:id="rId3"/>
    <p:sldLayoutId id="214748369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4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</p:sld>
</file>

<file path=ppt/theme/theme1.xml><?xml version="1.0" encoding="utf-8"?>
<a:theme xmlns:a="http://schemas.openxmlformats.org/drawingml/2006/main" name="1_Prospect-Bectu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5D4260C-2E4F-E24A-911D-2821A1D24DD1}" vid="{1940D1C3-8AE3-A644-91E8-3D575AAACD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 3</vt:lpstr>
      <vt:lpstr>1_Prospect-Bectu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Crosby</dc:creator>
  <cp:lastModifiedBy>Simon Crosby</cp:lastModifiedBy>
  <cp:revision>1</cp:revision>
  <cp:lastPrinted>2019-08-27T12:20:31Z</cp:lastPrinted>
  <dcterms:created xsi:type="dcterms:W3CDTF">2020-07-10T14:48:32Z</dcterms:created>
  <dcterms:modified xsi:type="dcterms:W3CDTF">2020-07-10T14:50:26Z</dcterms:modified>
</cp:coreProperties>
</file>