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388" r:id="rId2"/>
    <p:sldId id="409" r:id="rId3"/>
    <p:sldId id="406" r:id="rId4"/>
    <p:sldId id="394" r:id="rId5"/>
    <p:sldId id="405" r:id="rId6"/>
    <p:sldId id="408" r:id="rId7"/>
    <p:sldId id="407" r:id="rId8"/>
    <p:sldId id="395" r:id="rId9"/>
    <p:sldId id="404" r:id="rId10"/>
    <p:sldId id="402" r:id="rId11"/>
  </p:sldIdLst>
  <p:sldSz cx="9144000" cy="6858000" type="screen4x3"/>
  <p:notesSz cx="6789738" cy="9929813"/>
  <p:defaultTextStyle>
    <a:defPPr>
      <a:defRPr lang="en-GB"/>
    </a:defPPr>
    <a:lvl1pPr algn="l" rtl="0" fontAlgn="base">
      <a:spcBef>
        <a:spcPct val="0"/>
      </a:spcBef>
      <a:spcAft>
        <a:spcPct val="0"/>
      </a:spcAft>
      <a:defRPr sz="2400" kern="1200">
        <a:solidFill>
          <a:schemeClr val="tx1"/>
        </a:solidFill>
        <a:latin typeface="Verdana" charset="0"/>
        <a:ea typeface="Geneva" charset="0"/>
        <a:cs typeface="Geneva" charset="0"/>
      </a:defRPr>
    </a:lvl1pPr>
    <a:lvl2pPr marL="457200" algn="l" rtl="0" fontAlgn="base">
      <a:spcBef>
        <a:spcPct val="0"/>
      </a:spcBef>
      <a:spcAft>
        <a:spcPct val="0"/>
      </a:spcAft>
      <a:defRPr sz="2400" kern="1200">
        <a:solidFill>
          <a:schemeClr val="tx1"/>
        </a:solidFill>
        <a:latin typeface="Verdana" charset="0"/>
        <a:ea typeface="Geneva" charset="0"/>
        <a:cs typeface="Geneva" charset="0"/>
      </a:defRPr>
    </a:lvl2pPr>
    <a:lvl3pPr marL="914400" algn="l" rtl="0" fontAlgn="base">
      <a:spcBef>
        <a:spcPct val="0"/>
      </a:spcBef>
      <a:spcAft>
        <a:spcPct val="0"/>
      </a:spcAft>
      <a:defRPr sz="2400" kern="1200">
        <a:solidFill>
          <a:schemeClr val="tx1"/>
        </a:solidFill>
        <a:latin typeface="Verdana" charset="0"/>
        <a:ea typeface="Geneva" charset="0"/>
        <a:cs typeface="Geneva" charset="0"/>
      </a:defRPr>
    </a:lvl3pPr>
    <a:lvl4pPr marL="1371600" algn="l" rtl="0" fontAlgn="base">
      <a:spcBef>
        <a:spcPct val="0"/>
      </a:spcBef>
      <a:spcAft>
        <a:spcPct val="0"/>
      </a:spcAft>
      <a:defRPr sz="2400" kern="1200">
        <a:solidFill>
          <a:schemeClr val="tx1"/>
        </a:solidFill>
        <a:latin typeface="Verdana" charset="0"/>
        <a:ea typeface="Geneva" charset="0"/>
        <a:cs typeface="Geneva" charset="0"/>
      </a:defRPr>
    </a:lvl4pPr>
    <a:lvl5pPr marL="1828800" algn="l" rtl="0" fontAlgn="base">
      <a:spcBef>
        <a:spcPct val="0"/>
      </a:spcBef>
      <a:spcAft>
        <a:spcPct val="0"/>
      </a:spcAft>
      <a:defRPr sz="2400" kern="1200">
        <a:solidFill>
          <a:schemeClr val="tx1"/>
        </a:solidFill>
        <a:latin typeface="Verdana" charset="0"/>
        <a:ea typeface="Geneva" charset="0"/>
        <a:cs typeface="Geneva" charset="0"/>
      </a:defRPr>
    </a:lvl5pPr>
    <a:lvl6pPr marL="2286000" algn="l" defTabSz="457200" rtl="0" eaLnBrk="1" latinLnBrk="0" hangingPunct="1">
      <a:defRPr sz="2400" kern="1200">
        <a:solidFill>
          <a:schemeClr val="tx1"/>
        </a:solidFill>
        <a:latin typeface="Verdana" charset="0"/>
        <a:ea typeface="Geneva" charset="0"/>
        <a:cs typeface="Geneva" charset="0"/>
      </a:defRPr>
    </a:lvl6pPr>
    <a:lvl7pPr marL="2743200" algn="l" defTabSz="457200" rtl="0" eaLnBrk="1" latinLnBrk="0" hangingPunct="1">
      <a:defRPr sz="2400" kern="1200">
        <a:solidFill>
          <a:schemeClr val="tx1"/>
        </a:solidFill>
        <a:latin typeface="Verdana" charset="0"/>
        <a:ea typeface="Geneva" charset="0"/>
        <a:cs typeface="Geneva" charset="0"/>
      </a:defRPr>
    </a:lvl7pPr>
    <a:lvl8pPr marL="3200400" algn="l" defTabSz="457200" rtl="0" eaLnBrk="1" latinLnBrk="0" hangingPunct="1">
      <a:defRPr sz="2400" kern="1200">
        <a:solidFill>
          <a:schemeClr val="tx1"/>
        </a:solidFill>
        <a:latin typeface="Verdana" charset="0"/>
        <a:ea typeface="Geneva" charset="0"/>
        <a:cs typeface="Geneva" charset="0"/>
      </a:defRPr>
    </a:lvl8pPr>
    <a:lvl9pPr marL="3657600" algn="l" defTabSz="457200" rtl="0" eaLnBrk="1" latinLnBrk="0" hangingPunct="1">
      <a:defRPr sz="2400" kern="1200">
        <a:solidFill>
          <a:schemeClr val="tx1"/>
        </a:solidFill>
        <a:latin typeface="Verdana" charset="0"/>
        <a:ea typeface="Geneva" charset="0"/>
        <a:cs typeface="Geneva"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406C"/>
    <a:srgbClr val="75C5DF"/>
    <a:srgbClr val="65BCC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80144" autoAdjust="0"/>
  </p:normalViewPr>
  <p:slideViewPr>
    <p:cSldViewPr snapToGrid="0" snapToObjects="1">
      <p:cViewPr>
        <p:scale>
          <a:sx n="80" d="100"/>
          <a:sy n="80" d="100"/>
        </p:scale>
        <p:origin x="2096" y="1288"/>
      </p:cViewPr>
      <p:guideLst>
        <p:guide orient="horz" pos="2160"/>
        <p:guide pos="2880"/>
      </p:guideLst>
    </p:cSldViewPr>
  </p:slideViewPr>
  <p:outlineViewPr>
    <p:cViewPr>
      <p:scale>
        <a:sx n="33" d="100"/>
        <a:sy n="33" d="100"/>
      </p:scale>
      <p:origin x="0" y="20736"/>
    </p:cViewPr>
  </p:outlineViewPr>
  <p:notesTextViewPr>
    <p:cViewPr>
      <p:scale>
        <a:sx n="100" d="100"/>
        <a:sy n="100" d="100"/>
      </p:scale>
      <p:origin x="0" y="0"/>
    </p:cViewPr>
  </p:notesTextViewPr>
  <p:sorterViewPr>
    <p:cViewPr>
      <p:scale>
        <a:sx n="98" d="100"/>
        <a:sy n="98"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960" cy="4970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5193" y="0"/>
            <a:ext cx="2942960" cy="497047"/>
          </a:xfrm>
          <a:prstGeom prst="rect">
            <a:avLst/>
          </a:prstGeom>
        </p:spPr>
        <p:txBody>
          <a:bodyPr vert="horz" lIns="91440" tIns="45720" rIns="91440" bIns="45720" rtlCol="0"/>
          <a:lstStyle>
            <a:lvl1pPr algn="r">
              <a:defRPr sz="1200"/>
            </a:lvl1pPr>
          </a:lstStyle>
          <a:p>
            <a:fld id="{87689204-8D0E-8B45-8059-0797CF722592}" type="datetimeFigureOut">
              <a:rPr lang="en-US" smtClean="0"/>
              <a:t>2/14/17</a:t>
            </a:fld>
            <a:endParaRPr lang="en-US"/>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8657" y="4716383"/>
            <a:ext cx="5432425" cy="4468654"/>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9431179"/>
            <a:ext cx="2942960" cy="49704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5193" y="9431179"/>
            <a:ext cx="2942960" cy="497046"/>
          </a:xfrm>
          <a:prstGeom prst="rect">
            <a:avLst/>
          </a:prstGeom>
        </p:spPr>
        <p:txBody>
          <a:bodyPr vert="horz" lIns="91440" tIns="45720" rIns="91440" bIns="45720" rtlCol="0" anchor="b"/>
          <a:lstStyle>
            <a:lvl1pPr algn="r">
              <a:defRPr sz="1200"/>
            </a:lvl1pPr>
          </a:lstStyle>
          <a:p>
            <a:fld id="{C5CE8321-D9DA-AB44-B024-A03709AC8685}" type="slidenum">
              <a:rPr lang="en-US" smtClean="0"/>
              <a:t>‹#›</a:t>
            </a:fld>
            <a:endParaRPr lang="en-US"/>
          </a:p>
        </p:txBody>
      </p:sp>
    </p:spTree>
    <p:extLst>
      <p:ext uri="{BB962C8B-B14F-4D97-AF65-F5344CB8AC3E}">
        <p14:creationId xmlns:p14="http://schemas.microsoft.com/office/powerpoint/2010/main" val="370820956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r>
              <a:rPr lang="en-GB" baseline="0" dirty="0" smtClean="0"/>
              <a:t> to this </a:t>
            </a:r>
            <a:r>
              <a:rPr lang="en-GB" baseline="0" dirty="0" err="1" smtClean="0"/>
              <a:t>iTutorial</a:t>
            </a:r>
            <a:r>
              <a:rPr lang="en-GB" baseline="0" dirty="0" smtClean="0"/>
              <a:t> on unconscious bias.  Before we begin to look at unconscious bias in detail, it is worth considering why Prospect is addressing this issue.  From talking to members, it was clear that one of the key issues affecting women, particularly those working in STEM fields, was unconscious bias.  Performance management outcomes in both the Civil Service and telecoms sectors show potential bias in decision making against black and disabled workers.  Our surveys of women in STEM show that people who work part-time generally find it very difficult to be taken seriously for promotion opportunities.  </a:t>
            </a:r>
          </a:p>
          <a:p>
            <a:endParaRPr lang="en-GB" baseline="0" dirty="0" smtClean="0"/>
          </a:p>
          <a:p>
            <a:r>
              <a:rPr lang="en-GB" baseline="0" dirty="0" smtClean="0"/>
              <a:t>As a result the Professional Women’s Working Group highlighted this as a key area to work on and in particular to make it a priority to embed this work into branch activity.  </a:t>
            </a:r>
          </a:p>
          <a:p>
            <a:endParaRPr lang="en-GB" baseline="0" dirty="0" smtClean="0"/>
          </a:p>
          <a:p>
            <a:r>
              <a:rPr lang="en-GB" baseline="0" dirty="0" smtClean="0"/>
              <a:t>It is hoped that this </a:t>
            </a:r>
            <a:r>
              <a:rPr lang="en-GB" baseline="0" dirty="0" err="1" smtClean="0"/>
              <a:t>iTutorial</a:t>
            </a:r>
            <a:r>
              <a:rPr lang="en-GB" baseline="0" dirty="0" smtClean="0"/>
              <a:t> will assist you, the reps, to tackle unconscious bias in your workplace.  </a:t>
            </a:r>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1</a:t>
            </a:fld>
            <a:endParaRPr lang="en-US"/>
          </a:p>
        </p:txBody>
      </p:sp>
    </p:spTree>
    <p:extLst>
      <p:ext uri="{BB962C8B-B14F-4D97-AF65-F5344CB8AC3E}">
        <p14:creationId xmlns:p14="http://schemas.microsoft.com/office/powerpoint/2010/main" val="3559786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each slide, add your time in seconds to your number of errors.  Now subtract the total from the second slide from the first slide.  </a:t>
            </a:r>
          </a:p>
          <a:p>
            <a:endParaRPr lang="en-GB" dirty="0" smtClean="0"/>
          </a:p>
          <a:p>
            <a:pPr marL="0" indent="0">
              <a:buFont typeface="Arial" panose="020B0604020202020204" pitchFamily="34" charset="0"/>
              <a:buNone/>
            </a:pPr>
            <a:r>
              <a:rPr lang="en-GB" dirty="0" smtClean="0"/>
              <a:t>A higher score for slide 1 than slide 2 indicates an automatic preference for insects relative to flowers</a:t>
            </a:r>
          </a:p>
          <a:p>
            <a:pPr marL="0" indent="0">
              <a:buFont typeface="Arial" panose="020B0604020202020204" pitchFamily="34" charset="0"/>
              <a:buNone/>
            </a:pPr>
            <a:r>
              <a:rPr lang="en-GB" dirty="0" smtClean="0"/>
              <a:t>However, much</a:t>
            </a:r>
            <a:r>
              <a:rPr lang="en-GB" baseline="0" dirty="0" smtClean="0"/>
              <a:t> more likely is a</a:t>
            </a:r>
            <a:r>
              <a:rPr lang="en-GB" dirty="0" smtClean="0"/>
              <a:t> higher score for slide 2 than slide 1, which indicates an automatic preference for flowers relative to insects.  </a:t>
            </a:r>
          </a:p>
          <a:p>
            <a:endParaRPr lang="en-GB" dirty="0" smtClean="0"/>
          </a:p>
          <a:p>
            <a:r>
              <a:rPr lang="en-GB" dirty="0" smtClean="0"/>
              <a:t>A difference of 18 or more between the two sheets shows a strong automatic preference one way or the other.  </a:t>
            </a:r>
          </a:p>
          <a:p>
            <a:r>
              <a:rPr lang="en-GB" dirty="0" smtClean="0"/>
              <a:t>12 – 17 indicates a moderate automatic preference </a:t>
            </a:r>
          </a:p>
          <a:p>
            <a:r>
              <a:rPr lang="en-GB" dirty="0" smtClean="0"/>
              <a:t>6 – 11 reflects a slight automatic preference</a:t>
            </a:r>
          </a:p>
          <a:p>
            <a:r>
              <a:rPr lang="en-GB" dirty="0" smtClean="0"/>
              <a:t>Less that 6 - too small to indicate a preference</a:t>
            </a:r>
          </a:p>
          <a:p>
            <a:endParaRPr lang="en-GB" dirty="0" smtClean="0"/>
          </a:p>
          <a:p>
            <a:endParaRPr lang="en-GB" baseline="0" dirty="0" smtClean="0"/>
          </a:p>
          <a:p>
            <a:endParaRPr lang="en-GB" baseline="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10</a:t>
            </a:fld>
            <a:endParaRPr lang="en-US"/>
          </a:p>
        </p:txBody>
      </p:sp>
    </p:spTree>
    <p:extLst>
      <p:ext uri="{BB962C8B-B14F-4D97-AF65-F5344CB8AC3E}">
        <p14:creationId xmlns:p14="http://schemas.microsoft.com/office/powerpoint/2010/main" val="3621049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 the next two slides you will see that a table which is split into two columns.  Your task is to click the box to the right or left of each word depending on which description fits the word.  This exercise is timed</a:t>
            </a:r>
            <a:r>
              <a:rPr lang="en-GB" baseline="0" dirty="0" smtClean="0"/>
              <a:t> </a:t>
            </a:r>
            <a:r>
              <a:rPr lang="en-GB" dirty="0" smtClean="0"/>
              <a:t>so set your timer when you are ready to begin. </a:t>
            </a:r>
          </a:p>
          <a:p>
            <a:pPr marL="171450" indent="-171450">
              <a:buFont typeface="Arial" panose="020B0604020202020204" pitchFamily="34" charset="0"/>
              <a:buChar char="•"/>
            </a:pPr>
            <a:r>
              <a:rPr lang="en-GB" dirty="0" smtClean="0"/>
              <a:t>Flower names		</a:t>
            </a:r>
          </a:p>
          <a:p>
            <a:pPr marL="171450" indent="-171450">
              <a:buFont typeface="Arial" panose="020B0604020202020204" pitchFamily="34" charset="0"/>
              <a:buChar char="•"/>
            </a:pPr>
            <a:r>
              <a:rPr lang="en-GB" dirty="0" smtClean="0"/>
              <a:t>Insect names		</a:t>
            </a:r>
          </a:p>
          <a:p>
            <a:pPr marL="171450" indent="-171450">
              <a:buFont typeface="Arial" panose="020B0604020202020204" pitchFamily="34" charset="0"/>
              <a:buChar char="•"/>
            </a:pPr>
            <a:r>
              <a:rPr lang="en-GB" dirty="0" smtClean="0"/>
              <a:t>Pleasant words</a:t>
            </a:r>
          </a:p>
          <a:p>
            <a:pPr marL="171450" indent="-171450">
              <a:buFont typeface="Arial" panose="020B0604020202020204" pitchFamily="34" charset="0"/>
              <a:buChar char="•"/>
            </a:pPr>
            <a:r>
              <a:rPr lang="en-GB" dirty="0" smtClean="0"/>
              <a:t>Unpleasant words</a:t>
            </a:r>
          </a:p>
          <a:p>
            <a:r>
              <a:rPr lang="en-GB" dirty="0" smtClean="0"/>
              <a:t>Start at the top left and make your selection marks as quickly as you can.  As soon as you have worked your way down the left column, continue without pause to do the right column in the same way.  </a:t>
            </a:r>
          </a:p>
          <a:p>
            <a:r>
              <a:rPr lang="en-GB" dirty="0" smtClean="0"/>
              <a:t>Do all the words in order.  Don’t skip any.  </a:t>
            </a:r>
          </a:p>
          <a:p>
            <a:r>
              <a:rPr lang="en-GB" dirty="0" smtClean="0"/>
              <a:t>Definitely do not stop or backtrack to correct errors – that will make your results less accurate.  </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Keep a note of your time (in seconds) and</a:t>
            </a:r>
            <a:r>
              <a:rPr lang="en-GB" baseline="0" dirty="0" smtClean="0"/>
              <a:t> c</a:t>
            </a:r>
            <a:r>
              <a:rPr lang="en-GB" dirty="0" smtClean="0"/>
              <a:t>ount up how many wrong answers you had (these are the boxes which have turned red) to complete Slide 1 and then do the same</a:t>
            </a:r>
            <a:r>
              <a:rPr lang="en-GB" baseline="0" dirty="0" smtClean="0"/>
              <a:t> for </a:t>
            </a:r>
            <a:r>
              <a:rPr lang="en-GB" dirty="0" smtClean="0"/>
              <a:t>Slide 2. </a:t>
            </a:r>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2</a:t>
            </a:fld>
            <a:endParaRPr lang="en-US"/>
          </a:p>
        </p:txBody>
      </p:sp>
    </p:spTree>
    <p:extLst>
      <p:ext uri="{BB962C8B-B14F-4D97-AF65-F5344CB8AC3E}">
        <p14:creationId xmlns:p14="http://schemas.microsoft.com/office/powerpoint/2010/main" val="3535246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r>
              <a:rPr lang="en-GB" baseline="0" dirty="0" smtClean="0"/>
              <a:t> to this </a:t>
            </a:r>
            <a:r>
              <a:rPr lang="en-GB" baseline="0" dirty="0" err="1" smtClean="0"/>
              <a:t>iTutorial</a:t>
            </a:r>
            <a:r>
              <a:rPr lang="en-GB" baseline="0" dirty="0" smtClean="0"/>
              <a:t> on unconscious bias.  Before we begin to look at unconscious bias in detail, it is worth considering why Prospect is addressing this issue.  From talking to members, it was clear that one of the key issues affecting women, particularly those working in STEM fields, was unconscious bias.  Performance management outcomes in both the Civil Service and telecoms sectors show potential bias in decision making against black and disabled workers.  Our surveys of women in STEM show that people who work part-time generally find it very difficult to be taken seriously for promotion opportunities.  </a:t>
            </a:r>
          </a:p>
          <a:p>
            <a:endParaRPr lang="en-GB" baseline="0" dirty="0" smtClean="0"/>
          </a:p>
          <a:p>
            <a:r>
              <a:rPr lang="en-GB" baseline="0" dirty="0" smtClean="0"/>
              <a:t>As a result the Professional Women’s Working Group highlighted this as a key area to work on and in particular to make it a priority to embed this work into branch activity.  </a:t>
            </a:r>
          </a:p>
          <a:p>
            <a:endParaRPr lang="en-GB" baseline="0" dirty="0" smtClean="0"/>
          </a:p>
          <a:p>
            <a:r>
              <a:rPr lang="en-GB" baseline="0" dirty="0" smtClean="0"/>
              <a:t>It is hoped that this </a:t>
            </a:r>
            <a:r>
              <a:rPr lang="en-GB" baseline="0" dirty="0" err="1" smtClean="0"/>
              <a:t>iTutorial</a:t>
            </a:r>
            <a:r>
              <a:rPr lang="en-GB" baseline="0" dirty="0" smtClean="0"/>
              <a:t> will assist you, the reps, to tackle unconscious bias in your workplace.  </a:t>
            </a:r>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3</a:t>
            </a:fld>
            <a:endParaRPr lang="en-US"/>
          </a:p>
        </p:txBody>
      </p:sp>
    </p:spTree>
    <p:extLst>
      <p:ext uri="{BB962C8B-B14F-4D97-AF65-F5344CB8AC3E}">
        <p14:creationId xmlns:p14="http://schemas.microsoft.com/office/powerpoint/2010/main" val="35597861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CE8321-D9DA-AB44-B024-A03709AC8685}" type="slidenum">
              <a:rPr lang="en-US" smtClean="0"/>
              <a:t>4</a:t>
            </a:fld>
            <a:endParaRPr lang="en-US"/>
          </a:p>
        </p:txBody>
      </p:sp>
    </p:spTree>
    <p:extLst>
      <p:ext uri="{BB962C8B-B14F-4D97-AF65-F5344CB8AC3E}">
        <p14:creationId xmlns:p14="http://schemas.microsoft.com/office/powerpoint/2010/main" val="264541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CE8321-D9DA-AB44-B024-A03709AC8685}" type="slidenum">
              <a:rPr lang="en-US" smtClean="0"/>
              <a:t>5</a:t>
            </a:fld>
            <a:endParaRPr lang="en-US"/>
          </a:p>
        </p:txBody>
      </p:sp>
    </p:spTree>
    <p:extLst>
      <p:ext uri="{BB962C8B-B14F-4D97-AF65-F5344CB8AC3E}">
        <p14:creationId xmlns:p14="http://schemas.microsoft.com/office/powerpoint/2010/main" val="1684604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For each slide, add your time in seconds to your number of errors.  Now subtract the total from the second slide from the first slide.  </a:t>
            </a:r>
          </a:p>
          <a:p>
            <a:endParaRPr lang="en-GB" dirty="0" smtClean="0"/>
          </a:p>
          <a:p>
            <a:pPr marL="0" indent="0">
              <a:buFont typeface="Arial" panose="020B0604020202020204" pitchFamily="34" charset="0"/>
              <a:buNone/>
            </a:pPr>
            <a:r>
              <a:rPr lang="en-GB" dirty="0" smtClean="0"/>
              <a:t>A higher score for slide 1 than slide 2 indicates an automatic preference for insects relative to flowers</a:t>
            </a:r>
          </a:p>
          <a:p>
            <a:pPr marL="0" indent="0">
              <a:buFont typeface="Arial" panose="020B0604020202020204" pitchFamily="34" charset="0"/>
              <a:buNone/>
            </a:pPr>
            <a:r>
              <a:rPr lang="en-GB" dirty="0" smtClean="0"/>
              <a:t>However, much</a:t>
            </a:r>
            <a:r>
              <a:rPr lang="en-GB" baseline="0" dirty="0" smtClean="0"/>
              <a:t> more likely is a</a:t>
            </a:r>
            <a:r>
              <a:rPr lang="en-GB" dirty="0" smtClean="0"/>
              <a:t> higher score for slide 2 than slide 1, which indicates an automatic preference for flowers relative to insects.  </a:t>
            </a:r>
          </a:p>
          <a:p>
            <a:endParaRPr lang="en-GB" dirty="0" smtClean="0"/>
          </a:p>
          <a:p>
            <a:r>
              <a:rPr lang="en-GB" dirty="0" smtClean="0"/>
              <a:t>A difference of 18 or more between the two sheets shows a strong automatic preference one way or the other.  </a:t>
            </a:r>
          </a:p>
          <a:p>
            <a:r>
              <a:rPr lang="en-GB" dirty="0" smtClean="0"/>
              <a:t>12 – 17 indicates a moderate automatic preference </a:t>
            </a:r>
          </a:p>
          <a:p>
            <a:r>
              <a:rPr lang="en-GB" dirty="0" smtClean="0"/>
              <a:t>6 – 11 reflects a slight automatic preference</a:t>
            </a:r>
          </a:p>
          <a:p>
            <a:r>
              <a:rPr lang="en-GB" dirty="0" smtClean="0"/>
              <a:t>Less that 6 - too small to indicate a preference</a:t>
            </a:r>
          </a:p>
          <a:p>
            <a:endParaRPr lang="en-GB" dirty="0" smtClean="0"/>
          </a:p>
          <a:p>
            <a:endParaRPr lang="en-GB" baseline="0" dirty="0" smtClean="0"/>
          </a:p>
          <a:p>
            <a:endParaRPr lang="en-GB" baseline="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6</a:t>
            </a:fld>
            <a:endParaRPr lang="en-US"/>
          </a:p>
        </p:txBody>
      </p:sp>
    </p:spTree>
    <p:extLst>
      <p:ext uri="{BB962C8B-B14F-4D97-AF65-F5344CB8AC3E}">
        <p14:creationId xmlns:p14="http://schemas.microsoft.com/office/powerpoint/2010/main" val="36210493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Welcome</a:t>
            </a:r>
            <a:r>
              <a:rPr lang="en-GB" baseline="0" dirty="0" smtClean="0"/>
              <a:t> to this </a:t>
            </a:r>
            <a:r>
              <a:rPr lang="en-GB" baseline="0" dirty="0" err="1" smtClean="0"/>
              <a:t>iTutorial</a:t>
            </a:r>
            <a:r>
              <a:rPr lang="en-GB" baseline="0" dirty="0" smtClean="0"/>
              <a:t> on unconscious bias.  Before we begin to look at unconscious bias in detail, it is worth considering why Prospect is addressing this issue.  From talking to members, it was clear that one of the key issues affecting women, particularly those working in STEM fields, was unconscious bias.  Performance management outcomes in both the Civil Service and telecoms sectors show potential bias in decision making against black and disabled workers.  Our surveys of women in STEM show that people who work part-time generally find it very difficult to be taken seriously for promotion opportunities.  </a:t>
            </a:r>
          </a:p>
          <a:p>
            <a:endParaRPr lang="en-GB" baseline="0" dirty="0" smtClean="0"/>
          </a:p>
          <a:p>
            <a:r>
              <a:rPr lang="en-GB" baseline="0" dirty="0" smtClean="0"/>
              <a:t>As a result the Professional Women’s Working Group highlighted this as a key area to work on and in particular to make it a priority to embed this work into branch activity.  </a:t>
            </a:r>
          </a:p>
          <a:p>
            <a:endParaRPr lang="en-GB" baseline="0" dirty="0" smtClean="0"/>
          </a:p>
          <a:p>
            <a:r>
              <a:rPr lang="en-GB" baseline="0" dirty="0" smtClean="0"/>
              <a:t>It is hoped that this </a:t>
            </a:r>
            <a:r>
              <a:rPr lang="en-GB" baseline="0" dirty="0" err="1" smtClean="0"/>
              <a:t>iTutorial</a:t>
            </a:r>
            <a:r>
              <a:rPr lang="en-GB" baseline="0" dirty="0" smtClean="0"/>
              <a:t> will assist you, the reps, to tackle unconscious bias in your workplace.  </a:t>
            </a:r>
            <a:endParaRPr lang="en-GB" dirty="0"/>
          </a:p>
        </p:txBody>
      </p:sp>
      <p:sp>
        <p:nvSpPr>
          <p:cNvPr id="4" name="Slide Number Placeholder 3"/>
          <p:cNvSpPr>
            <a:spLocks noGrp="1"/>
          </p:cNvSpPr>
          <p:nvPr>
            <p:ph type="sldNum" sz="quarter" idx="10"/>
          </p:nvPr>
        </p:nvSpPr>
        <p:spPr/>
        <p:txBody>
          <a:bodyPr/>
          <a:lstStyle/>
          <a:p>
            <a:fld id="{C5CE8321-D9DA-AB44-B024-A03709AC8685}" type="slidenum">
              <a:rPr lang="en-US" smtClean="0"/>
              <a:t>7</a:t>
            </a:fld>
            <a:endParaRPr lang="en-US"/>
          </a:p>
        </p:txBody>
      </p:sp>
    </p:spTree>
    <p:extLst>
      <p:ext uri="{BB962C8B-B14F-4D97-AF65-F5344CB8AC3E}">
        <p14:creationId xmlns:p14="http://schemas.microsoft.com/office/powerpoint/2010/main" val="3559786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CE8321-D9DA-AB44-B024-A03709AC8685}" type="slidenum">
              <a:rPr lang="en-US" smtClean="0"/>
              <a:t>8</a:t>
            </a:fld>
            <a:endParaRPr lang="en-US"/>
          </a:p>
        </p:txBody>
      </p:sp>
    </p:spTree>
    <p:extLst>
      <p:ext uri="{BB962C8B-B14F-4D97-AF65-F5344CB8AC3E}">
        <p14:creationId xmlns:p14="http://schemas.microsoft.com/office/powerpoint/2010/main" val="1684604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CE8321-D9DA-AB44-B024-A03709AC8685}" type="slidenum">
              <a:rPr lang="en-US" smtClean="0"/>
              <a:t>9</a:t>
            </a:fld>
            <a:endParaRPr lang="en-US"/>
          </a:p>
        </p:txBody>
      </p:sp>
    </p:spTree>
    <p:extLst>
      <p:ext uri="{BB962C8B-B14F-4D97-AF65-F5344CB8AC3E}">
        <p14:creationId xmlns:p14="http://schemas.microsoft.com/office/powerpoint/2010/main" val="168460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1"/>
          <p:cNvSpPr>
            <a:spLocks noGrp="1"/>
          </p:cNvSpPr>
          <p:nvPr>
            <p:ph type="ctrTitle"/>
          </p:nvPr>
        </p:nvSpPr>
        <p:spPr>
          <a:xfrm>
            <a:off x="1617577" y="1775941"/>
            <a:ext cx="6786648" cy="1353319"/>
          </a:xfrm>
        </p:spPr>
        <p:txBody>
          <a:bodyPr/>
          <a:lstStyle>
            <a:lvl1pPr algn="l">
              <a:defRPr sz="6000">
                <a:solidFill>
                  <a:srgbClr val="07406C"/>
                </a:solidFill>
              </a:defRPr>
            </a:lvl1pPr>
          </a:lstStyle>
          <a:p>
            <a:r>
              <a:rPr lang="en-GB" dirty="0" smtClean="0"/>
              <a:t>Click to edit Master title style</a:t>
            </a:r>
            <a:endParaRPr dirty="0"/>
          </a:p>
        </p:txBody>
      </p:sp>
      <p:sp>
        <p:nvSpPr>
          <p:cNvPr id="6" name="Subtitle 2"/>
          <p:cNvSpPr>
            <a:spLocks noGrp="1"/>
          </p:cNvSpPr>
          <p:nvPr>
            <p:ph type="subTitle" idx="1"/>
          </p:nvPr>
        </p:nvSpPr>
        <p:spPr>
          <a:xfrm>
            <a:off x="1617579" y="3129259"/>
            <a:ext cx="6786649" cy="2256008"/>
          </a:xfrm>
        </p:spPr>
        <p:txBody>
          <a:bodyPr>
            <a:normAutofit/>
          </a:bodyPr>
          <a:lstStyle>
            <a:lvl1pPr marL="0" indent="0" algn="l">
              <a:spcBef>
                <a:spcPts val="1200"/>
              </a:spcBef>
              <a:spcAft>
                <a:spcPts val="0"/>
              </a:spcAft>
              <a:buNone/>
              <a:defRPr sz="3200" i="0" baseline="0">
                <a:solidFill>
                  <a:srgbClr val="07406C"/>
                </a:solidFill>
              </a:defRPr>
            </a:lvl1pPr>
            <a:lvl2pPr marL="457200" indent="0" algn="ctr">
              <a:buNone/>
              <a:defRPr>
                <a:solidFill>
                  <a:srgbClr val="07406C"/>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smtClean="0"/>
              <a:t>Click to edit Master subtitle style</a:t>
            </a:r>
          </a:p>
        </p:txBody>
      </p:sp>
      <p:pic>
        <p:nvPicPr>
          <p:cNvPr id="2" name="Picture 1"/>
          <p:cNvPicPr>
            <a:picLocks noChangeAspect="1"/>
          </p:cNvPicPr>
          <p:nvPr userDrawn="1"/>
        </p:nvPicPr>
        <p:blipFill>
          <a:blip r:embed="rId2"/>
          <a:stretch>
            <a:fillRect/>
          </a:stretch>
        </p:blipFill>
        <p:spPr>
          <a:xfrm>
            <a:off x="7520783" y="5262559"/>
            <a:ext cx="883445" cy="883445"/>
          </a:xfrm>
          <a:prstGeom prst="rect">
            <a:avLst/>
          </a:prstGeom>
        </p:spPr>
      </p:pic>
      <p:sp>
        <p:nvSpPr>
          <p:cNvPr id="7" name="Title 1"/>
          <p:cNvSpPr txBox="1">
            <a:spLocks/>
          </p:cNvSpPr>
          <p:nvPr userDrawn="1"/>
        </p:nvSpPr>
        <p:spPr>
          <a:xfrm>
            <a:off x="1617577" y="5847282"/>
            <a:ext cx="5783512" cy="694371"/>
          </a:xfrm>
          <a:prstGeom prst="rect">
            <a:avLst/>
          </a:prstGeom>
        </p:spPr>
        <p:txBody>
          <a:bodyPr/>
          <a:lst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a:lstStyle>
          <a:p>
            <a:pPr algn="l"/>
            <a:r>
              <a:rPr lang="en-US" sz="2000" dirty="0" smtClean="0">
                <a:latin typeface="Trebuchet MS" charset="0"/>
              </a:rPr>
              <a:t>union for professionals</a:t>
            </a:r>
            <a:endParaRPr lang="en-US" sz="2000" dirty="0"/>
          </a:p>
        </p:txBody>
      </p:sp>
    </p:spTree>
    <p:extLst>
      <p:ext uri="{BB962C8B-B14F-4D97-AF65-F5344CB8AC3E}">
        <p14:creationId xmlns:p14="http://schemas.microsoft.com/office/powerpoint/2010/main" val="24740190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7520783" y="5262559"/>
            <a:ext cx="883445" cy="883445"/>
          </a:xfrm>
          <a:prstGeom prst="rect">
            <a:avLst/>
          </a:prstGeom>
        </p:spPr>
      </p:pic>
      <p:sp>
        <p:nvSpPr>
          <p:cNvPr id="7" name="Title 1"/>
          <p:cNvSpPr txBox="1">
            <a:spLocks/>
          </p:cNvSpPr>
          <p:nvPr userDrawn="1"/>
        </p:nvSpPr>
        <p:spPr>
          <a:xfrm>
            <a:off x="1617577" y="5847282"/>
            <a:ext cx="5783512" cy="694371"/>
          </a:xfrm>
          <a:prstGeom prst="rect">
            <a:avLst/>
          </a:prstGeom>
        </p:spPr>
        <p:txBody>
          <a:bodyPr/>
          <a:lst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a:lstStyle>
          <a:p>
            <a:pPr algn="l"/>
            <a:r>
              <a:rPr lang="en-US" sz="2000" dirty="0" smtClean="0">
                <a:latin typeface="Trebuchet MS" charset="0"/>
              </a:rPr>
              <a:t>union for professionals</a:t>
            </a:r>
            <a:endParaRPr lang="en-US" sz="2000" dirty="0"/>
          </a:p>
        </p:txBody>
      </p:sp>
    </p:spTree>
    <p:extLst>
      <p:ext uri="{BB962C8B-B14F-4D97-AF65-F5344CB8AC3E}">
        <p14:creationId xmlns:p14="http://schemas.microsoft.com/office/powerpoint/2010/main" val="363094638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9464" y="590549"/>
            <a:ext cx="3657600" cy="1162051"/>
          </a:xfrm>
        </p:spPr>
        <p:txBody>
          <a:bodyPr/>
          <a:lstStyle>
            <a:lvl1pPr algn="ctr">
              <a:defRPr sz="3600" b="0">
                <a:solidFill>
                  <a:srgbClr val="07406C"/>
                </a:solidFill>
              </a:defRPr>
            </a:lvl1pPr>
          </a:lstStyle>
          <a:p>
            <a:r>
              <a:rPr lang="en-GB" smtClean="0"/>
              <a:t>Click to edit Master title style</a:t>
            </a:r>
            <a:endParaRPr/>
          </a:p>
        </p:txBody>
      </p:sp>
      <p:sp>
        <p:nvSpPr>
          <p:cNvPr id="3" name="Content Placeholder 2"/>
          <p:cNvSpPr>
            <a:spLocks noGrp="1"/>
          </p:cNvSpPr>
          <p:nvPr>
            <p:ph idx="1"/>
          </p:nvPr>
        </p:nvSpPr>
        <p:spPr>
          <a:xfrm>
            <a:off x="4693023" y="739589"/>
            <a:ext cx="3657600" cy="5308787"/>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779464" y="1816101"/>
            <a:ext cx="3657600" cy="3822700"/>
          </a:xfrm>
        </p:spPr>
        <p:txBody>
          <a:bodyPr>
            <a:normAutofit/>
          </a:bodyPr>
          <a:lstStyle>
            <a:lvl1pPr marL="0" indent="0" algn="ctr">
              <a:spcBef>
                <a:spcPts val="600"/>
              </a:spcBef>
              <a:buNone/>
              <a:defRPr sz="1800">
                <a:solidFill>
                  <a:srgbClr val="07406C"/>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E9B0E14A-AE1D-0B41-AAE4-E0104AE898D2}" type="datetimeFigureOut">
              <a:rPr lang="en-US" smtClean="0"/>
              <a:pPr>
                <a:defRPr/>
              </a:pPr>
              <a:t>2/14/17</a:t>
            </a:fld>
            <a:endParaRPr lang="en-US"/>
          </a:p>
        </p:txBody>
      </p:sp>
      <p:sp>
        <p:nvSpPr>
          <p:cNvPr id="7" name="Footer Placeholder 5"/>
          <p:cNvSpPr>
            <a:spLocks noGrp="1"/>
          </p:cNvSpPr>
          <p:nvPr>
            <p:ph type="ftr" sz="quarter" idx="11"/>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
        <p:nvSpPr>
          <p:cNvPr id="8" name="Slide Number Placeholder 6"/>
          <p:cNvSpPr>
            <a:spLocks noGrp="1"/>
          </p:cNvSpPr>
          <p:nvPr>
            <p:ph type="sldNum" sz="quarter" idx="12"/>
          </p:nvPr>
        </p:nvSpPr>
        <p:spPr>
          <a:xfrm>
            <a:off x="8404227" y="219076"/>
            <a:ext cx="493713" cy="365125"/>
          </a:xfrm>
          <a:prstGeom prst="rect">
            <a:avLst/>
          </a:prstGeom>
        </p:spPr>
        <p:txBody>
          <a:bodyPr/>
          <a:lstStyle>
            <a:lvl1pPr>
              <a:defRPr>
                <a:solidFill>
                  <a:srgbClr val="07406C"/>
                </a:solidFill>
              </a:defRPr>
            </a:lvl1pPr>
          </a:lstStyle>
          <a:p>
            <a:pPr>
              <a:defRPr/>
            </a:pPr>
            <a:fld id="{87113D86-1A6E-664D-925D-CD3D5FE55DA2}" type="slidenum">
              <a:rPr lang="en-US" smtClean="0"/>
              <a:pPr>
                <a:defRPr/>
              </a:pPr>
              <a:t>‹#›</a:t>
            </a:fld>
            <a:endParaRPr lang="en-US"/>
          </a:p>
        </p:txBody>
      </p:sp>
    </p:spTree>
    <p:extLst>
      <p:ext uri="{BB962C8B-B14F-4D97-AF65-F5344CB8AC3E}">
        <p14:creationId xmlns:p14="http://schemas.microsoft.com/office/powerpoint/2010/main" val="239024842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0" y="533400"/>
            <a:ext cx="4476750" cy="1252539"/>
          </a:xfrm>
        </p:spPr>
        <p:txBody>
          <a:bodyPr/>
          <a:lstStyle>
            <a:lvl1pPr algn="l">
              <a:defRPr sz="3600" b="0">
                <a:solidFill>
                  <a:srgbClr val="07406C"/>
                </a:solidFill>
              </a:defRPr>
            </a:lvl1pPr>
          </a:lstStyle>
          <a:p>
            <a:r>
              <a:rPr lang="en-GB" smtClean="0"/>
              <a:t>Click to edit Master title style</a:t>
            </a:r>
            <a:endParaRPr/>
          </a:p>
        </p:txBody>
      </p:sp>
      <p:sp>
        <p:nvSpPr>
          <p:cNvPr id="4" name="Text Placeholder 3"/>
          <p:cNvSpPr>
            <a:spLocks noGrp="1"/>
          </p:cNvSpPr>
          <p:nvPr>
            <p:ph type="body" sz="half" idx="2"/>
          </p:nvPr>
        </p:nvSpPr>
        <p:spPr>
          <a:xfrm>
            <a:off x="3886126" y="1828800"/>
            <a:ext cx="4474539" cy="3810000"/>
          </a:xfrm>
        </p:spPr>
        <p:txBody>
          <a:bodyPr>
            <a:normAutofit/>
          </a:bodyPr>
          <a:lstStyle>
            <a:lvl1pPr marL="0" indent="0">
              <a:spcBef>
                <a:spcPts val="600"/>
              </a:spcBef>
              <a:buNone/>
              <a:defRPr sz="1800">
                <a:solidFill>
                  <a:srgbClr val="07406C"/>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3" name="Picture Placeholder 2"/>
          <p:cNvSpPr>
            <a:spLocks noGrp="1"/>
          </p:cNvSpPr>
          <p:nvPr>
            <p:ph type="pic" idx="1"/>
          </p:nvPr>
        </p:nvSpPr>
        <p:spPr>
          <a:xfrm flipH="1">
            <a:off x="188255" y="179292"/>
            <a:ext cx="3281087" cy="6483096"/>
          </a:xfrm>
          <a:prstGeom prst="round1Rect">
            <a:avLst>
              <a:gd name="adj" fmla="val 17325"/>
            </a:avLst>
          </a:prstGeom>
          <a:blipFill dpi="0" rotWithShape="0">
            <a:blip r:embed="rId2"/>
            <a:srcRect/>
            <a:stretch>
              <a:fillRect/>
            </a:stretch>
          </a:blipFill>
          <a:ln w="28575">
            <a:solidFill>
              <a:schemeClr val="bg1"/>
            </a:solidFill>
          </a:ln>
        </p:spPr>
        <p:txBody>
          <a:bodyPr rtlCol="0">
            <a:normAutofit/>
          </a:bodyPr>
          <a:lstStyle>
            <a:lvl1pPr marL="0" indent="0">
              <a:buNone/>
              <a:defRPr sz="3200">
                <a:solidFill>
                  <a:srgbClr val="07406C"/>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7" name="Date Placeholder 4"/>
          <p:cNvSpPr>
            <a:spLocks noGrp="1"/>
          </p:cNvSpPr>
          <p:nvPr>
            <p:ph type="dt" sz="half" idx="10"/>
          </p:nvPr>
        </p:nvSpPr>
        <p:spPr>
          <a:xfrm>
            <a:off x="38862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15F3BEEA-2345-9048-B962-D4170B8CBDEC}" type="datetimeFigureOut">
              <a:rPr lang="en-US" smtClean="0"/>
              <a:pPr>
                <a:defRPr/>
              </a:pPr>
              <a:t>2/14/17</a:t>
            </a:fld>
            <a:endParaRPr lang="en-US"/>
          </a:p>
        </p:txBody>
      </p:sp>
      <p:sp>
        <p:nvSpPr>
          <p:cNvPr id="8" name="Footer Placeholder 5"/>
          <p:cNvSpPr>
            <a:spLocks noGrp="1"/>
          </p:cNvSpPr>
          <p:nvPr>
            <p:ph type="ftr" sz="quarter" idx="11"/>
          </p:nvPr>
        </p:nvSpPr>
        <p:spPr>
          <a:xfrm>
            <a:off x="5867402" y="6288088"/>
            <a:ext cx="2676525"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72984784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sp>
        <p:nvSpPr>
          <p:cNvPr id="2" name="Title 1"/>
          <p:cNvSpPr>
            <a:spLocks noGrp="1"/>
          </p:cNvSpPr>
          <p:nvPr>
            <p:ph type="title"/>
          </p:nvPr>
        </p:nvSpPr>
        <p:spPr>
          <a:xfrm>
            <a:off x="4710953" y="533400"/>
            <a:ext cx="3657600" cy="1252539"/>
          </a:xfrm>
        </p:spPr>
        <p:txBody>
          <a:bodyPr/>
          <a:lstStyle>
            <a:lvl1pPr algn="l">
              <a:defRPr sz="3600" b="0">
                <a:solidFill>
                  <a:srgbClr val="07406C"/>
                </a:solidFill>
              </a:defRPr>
            </a:lvl1pPr>
          </a:lstStyle>
          <a:p>
            <a:r>
              <a:rPr lang="en-GB" smtClean="0"/>
              <a:t>Click to edit Master title style</a:t>
            </a:r>
            <a:endParaRPr/>
          </a:p>
        </p:txBody>
      </p:sp>
      <p:sp>
        <p:nvSpPr>
          <p:cNvPr id="3" name="Picture Placeholder 2"/>
          <p:cNvSpPr>
            <a:spLocks noGrp="1"/>
          </p:cNvSpPr>
          <p:nvPr>
            <p:ph type="pic" idx="1"/>
          </p:nvPr>
        </p:nvSpPr>
        <p:spPr>
          <a:xfrm flipH="1">
            <a:off x="596153" y="1600201"/>
            <a:ext cx="3657600" cy="3657601"/>
          </a:xfrm>
          <a:prstGeom prst="ellipse">
            <a:avLst/>
          </a:prstGeom>
          <a:blipFill dpi="0" rotWithShape="0">
            <a:blip r:embed="rId2" cstate="print"/>
            <a:srcRect/>
            <a:stretch>
              <a:fillRect/>
            </a:stretch>
          </a:blipFill>
          <a:ln w="28575">
            <a:solidFill>
              <a:schemeClr val="bg1"/>
            </a:solidFill>
          </a:ln>
        </p:spPr>
        <p:txBody>
          <a:bodyPr rtlCol="0">
            <a:normAutofit/>
          </a:bodyPr>
          <a:lstStyle>
            <a:lvl1pPr marL="0" indent="0">
              <a:buNone/>
              <a:defRPr sz="3200">
                <a:solidFill>
                  <a:srgbClr val="07406C"/>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solidFill>
                  <a:srgbClr val="07406C"/>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a:xfrm>
            <a:off x="381002" y="6288088"/>
            <a:ext cx="1865313" cy="365125"/>
          </a:xfrm>
          <a:prstGeom prst="rect">
            <a:avLst/>
          </a:prstGeom>
        </p:spPr>
        <p:txBody>
          <a:bodyPr/>
          <a:lstStyle>
            <a:lvl1pPr>
              <a:defRPr>
                <a:solidFill>
                  <a:srgbClr val="07406C"/>
                </a:solidFill>
                <a:latin typeface="Verdana" pitchFamily="34" charset="0"/>
                <a:ea typeface="+mn-ea"/>
                <a:cs typeface="+mn-cs"/>
              </a:defRPr>
            </a:lvl1pPr>
          </a:lstStyle>
          <a:p>
            <a:pPr>
              <a:defRPr/>
            </a:pPr>
            <a:fld id="{7543FFFE-3140-C441-9FF1-E699B6749857}" type="datetimeFigureOut">
              <a:rPr lang="en-US" smtClean="0"/>
              <a:pPr>
                <a:defRPr/>
              </a:pPr>
              <a:t>2/14/17</a:t>
            </a:fld>
            <a:endParaRPr lang="en-US"/>
          </a:p>
        </p:txBody>
      </p:sp>
      <p:sp>
        <p:nvSpPr>
          <p:cNvPr id="7" name="Footer Placeholder 5"/>
          <p:cNvSpPr>
            <a:spLocks noGrp="1"/>
          </p:cNvSpPr>
          <p:nvPr>
            <p:ph type="ftr" sz="quarter" idx="11"/>
          </p:nvPr>
        </p:nvSpPr>
        <p:spPr>
          <a:xfrm>
            <a:off x="3325813" y="6288088"/>
            <a:ext cx="5218112"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379814376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808040" y="3778624"/>
            <a:ext cx="7560515" cy="1102659"/>
          </a:xfrm>
        </p:spPr>
        <p:txBody>
          <a:bodyPr/>
          <a:lstStyle>
            <a:lvl1pPr algn="l">
              <a:defRPr sz="3600" b="0">
                <a:solidFill>
                  <a:srgbClr val="07406C"/>
                </a:solidFill>
              </a:defRPr>
            </a:lvl1pPr>
          </a:lstStyle>
          <a:p>
            <a:r>
              <a:rPr lang="en-GB" smtClean="0"/>
              <a:t>Click to edit Master title style</a:t>
            </a:r>
            <a:endParaRPr/>
          </a:p>
        </p:txBody>
      </p:sp>
      <p:sp>
        <p:nvSpPr>
          <p:cNvPr id="3" name="Picture Placeholder 2"/>
          <p:cNvSpPr>
            <a:spLocks noGrp="1"/>
          </p:cNvSpPr>
          <p:nvPr>
            <p:ph type="pic" idx="1"/>
          </p:nvPr>
        </p:nvSpPr>
        <p:spPr>
          <a:xfrm flipH="1">
            <a:off x="871584" y="762000"/>
            <a:ext cx="7427726" cy="2989731"/>
          </a:xfrm>
          <a:prstGeom prst="roundRect">
            <a:avLst>
              <a:gd name="adj" fmla="val 7476"/>
            </a:avLst>
          </a:prstGeom>
          <a:blipFill dpi="0" rotWithShape="0">
            <a:blip r:embed="rId2"/>
            <a:srcRect/>
            <a:stretch>
              <a:fillRect/>
            </a:stretch>
          </a:blipFill>
          <a:ln w="28575">
            <a:solidFill>
              <a:schemeClr val="bg1"/>
            </a:solidFill>
          </a:ln>
        </p:spPr>
        <p:txBody>
          <a:bodyPr rtlCol="0">
            <a:normAutofit/>
          </a:bodyPr>
          <a:lstStyle>
            <a:lvl1pPr marL="0" indent="0">
              <a:buNone/>
              <a:defRPr sz="3200">
                <a:solidFill>
                  <a:srgbClr val="07406C"/>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noProof="0"/>
          </a:p>
        </p:txBody>
      </p:sp>
      <p:sp>
        <p:nvSpPr>
          <p:cNvPr id="4" name="Text Placeholder 3"/>
          <p:cNvSpPr>
            <a:spLocks noGrp="1"/>
          </p:cNvSpPr>
          <p:nvPr>
            <p:ph type="body" sz="half" idx="2"/>
          </p:nvPr>
        </p:nvSpPr>
        <p:spPr>
          <a:xfrm>
            <a:off x="808036" y="4827494"/>
            <a:ext cx="7559977" cy="1220881"/>
          </a:xfrm>
        </p:spPr>
        <p:txBody>
          <a:bodyPr>
            <a:normAutofit/>
          </a:bodyPr>
          <a:lstStyle>
            <a:lvl1pPr marL="0" indent="0">
              <a:spcBef>
                <a:spcPts val="300"/>
              </a:spcBef>
              <a:buNone/>
              <a:defRPr sz="1800">
                <a:solidFill>
                  <a:srgbClr val="07406C"/>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6" name="Date Placeholder 4"/>
          <p:cNvSpPr>
            <a:spLocks noGrp="1"/>
          </p:cNvSpPr>
          <p:nvPr>
            <p:ph type="dt" sz="half" idx="10"/>
          </p:nvPr>
        </p:nvSpPr>
        <p:spPr>
          <a:xfrm>
            <a:off x="381002" y="6288088"/>
            <a:ext cx="1865313" cy="365125"/>
          </a:xfrm>
          <a:prstGeom prst="rect">
            <a:avLst/>
          </a:prstGeom>
        </p:spPr>
        <p:txBody>
          <a:bodyPr/>
          <a:lstStyle>
            <a:lvl1pPr>
              <a:defRPr>
                <a:solidFill>
                  <a:srgbClr val="07406C"/>
                </a:solidFill>
                <a:latin typeface="Verdana" pitchFamily="34" charset="0"/>
                <a:ea typeface="+mn-ea"/>
                <a:cs typeface="+mn-cs"/>
              </a:defRPr>
            </a:lvl1pPr>
          </a:lstStyle>
          <a:p>
            <a:pPr>
              <a:defRPr/>
            </a:pPr>
            <a:fld id="{C08D62D2-CF9A-0F43-A3AC-534085352391}" type="datetimeFigureOut">
              <a:rPr lang="en-US" smtClean="0"/>
              <a:pPr>
                <a:defRPr/>
              </a:pPr>
              <a:t>2/14/17</a:t>
            </a:fld>
            <a:endParaRPr lang="en-US"/>
          </a:p>
        </p:txBody>
      </p:sp>
      <p:sp>
        <p:nvSpPr>
          <p:cNvPr id="7" name="Footer Placeholder 5"/>
          <p:cNvSpPr>
            <a:spLocks noGrp="1"/>
          </p:cNvSpPr>
          <p:nvPr>
            <p:ph type="ftr" sz="quarter" idx="11"/>
          </p:nvPr>
        </p:nvSpPr>
        <p:spPr>
          <a:xfrm>
            <a:off x="3325813" y="6288088"/>
            <a:ext cx="5218112"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196267742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7406C"/>
                </a:solidFill>
              </a:defRPr>
            </a:lvl1p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1pPr>
              <a:defRPr>
                <a:solidFill>
                  <a:srgbClr val="07406C"/>
                </a:solidFill>
              </a:defRPr>
            </a:lvl1pPr>
            <a:lvl2pPr>
              <a:defRPr>
                <a:solidFill>
                  <a:srgbClr val="07406C"/>
                </a:solidFill>
              </a:defRPr>
            </a:lvl2pPr>
            <a:lvl3pPr>
              <a:defRPr>
                <a:solidFill>
                  <a:srgbClr val="07406C"/>
                </a:solidFill>
              </a:defRPr>
            </a:lvl3pPr>
            <a:lvl4pPr>
              <a:defRPr>
                <a:solidFill>
                  <a:srgbClr val="07406C"/>
                </a:solidFill>
              </a:defRPr>
            </a:lvl4pPr>
            <a:lvl5pPr>
              <a:defRPr>
                <a:solidFill>
                  <a:srgbClr val="07406C"/>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3"/>
          <p:cNvSpPr>
            <a:spLocks noGrp="1"/>
          </p:cNvSpPr>
          <p:nvPr>
            <p:ph type="dt" sz="half" idx="10"/>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1EB7C734-0F92-9246-B43D-C17EF74B6181}" type="datetimeFigureOut">
              <a:rPr lang="en-US" smtClean="0"/>
              <a:pPr>
                <a:defRPr/>
              </a:pPr>
              <a:t>2/14/17</a:t>
            </a:fld>
            <a:endParaRPr lang="en-US"/>
          </a:p>
        </p:txBody>
      </p:sp>
      <p:sp>
        <p:nvSpPr>
          <p:cNvPr id="6" name="Footer Placeholder 4"/>
          <p:cNvSpPr>
            <a:spLocks noGrp="1"/>
          </p:cNvSpPr>
          <p:nvPr>
            <p:ph type="ftr" sz="quarter" idx="11"/>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1274841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28648" y="779463"/>
            <a:ext cx="1358153" cy="5268912"/>
          </a:xfrm>
        </p:spPr>
        <p:txBody>
          <a:bodyPr vert="eaVert"/>
          <a:lstStyle>
            <a:lvl1pPr>
              <a:defRPr>
                <a:solidFill>
                  <a:srgbClr val="07406C"/>
                </a:solidFill>
              </a:defRPr>
            </a:lvl1pPr>
          </a:lstStyle>
          <a:p>
            <a:r>
              <a:rPr lang="en-GB" smtClean="0"/>
              <a:t>Click to edit Master title style</a:t>
            </a:r>
            <a:endParaRPr/>
          </a:p>
        </p:txBody>
      </p:sp>
      <p:sp>
        <p:nvSpPr>
          <p:cNvPr id="3" name="Vertical Text Placeholder 2"/>
          <p:cNvSpPr>
            <a:spLocks noGrp="1"/>
          </p:cNvSpPr>
          <p:nvPr>
            <p:ph type="body" orient="vert" idx="1"/>
          </p:nvPr>
        </p:nvSpPr>
        <p:spPr>
          <a:xfrm>
            <a:off x="779464" y="779466"/>
            <a:ext cx="6170613" cy="5268911"/>
          </a:xfrm>
        </p:spPr>
        <p:txBody>
          <a:bodyPr vert="eaVert"/>
          <a:lstStyle>
            <a:lvl1pPr>
              <a:defRPr>
                <a:solidFill>
                  <a:srgbClr val="07406C"/>
                </a:solidFill>
              </a:defRPr>
            </a:lvl1pPr>
            <a:lvl2pPr>
              <a:defRPr>
                <a:solidFill>
                  <a:srgbClr val="07406C"/>
                </a:solidFill>
              </a:defRPr>
            </a:lvl2pPr>
            <a:lvl3pPr>
              <a:defRPr>
                <a:solidFill>
                  <a:srgbClr val="07406C"/>
                </a:solidFill>
              </a:defRPr>
            </a:lvl3pPr>
            <a:lvl4pPr>
              <a:defRPr>
                <a:solidFill>
                  <a:srgbClr val="07406C"/>
                </a:solidFill>
              </a:defRPr>
            </a:lvl4pPr>
            <a:lvl5pPr>
              <a:defRPr>
                <a:solidFill>
                  <a:srgbClr val="07406C"/>
                </a:solidFil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3"/>
          <p:cNvSpPr>
            <a:spLocks noGrp="1"/>
          </p:cNvSpPr>
          <p:nvPr>
            <p:ph type="dt" sz="half" idx="10"/>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04BFAF19-6840-554D-B49C-E0F1D93CD8AE}" type="datetimeFigureOut">
              <a:rPr lang="en-US" smtClean="0"/>
              <a:pPr>
                <a:defRPr/>
              </a:pPr>
              <a:t>2/14/17</a:t>
            </a:fld>
            <a:endParaRPr lang="en-US"/>
          </a:p>
        </p:txBody>
      </p:sp>
      <p:sp>
        <p:nvSpPr>
          <p:cNvPr id="6" name="Footer Placeholder 4"/>
          <p:cNvSpPr>
            <a:spLocks noGrp="1"/>
          </p:cNvSpPr>
          <p:nvPr>
            <p:ph type="ftr" sz="quarter" idx="11"/>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31295579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522280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9509" y="381001"/>
            <a:ext cx="6663443" cy="2017713"/>
          </a:xfrm>
        </p:spPr>
        <p:txBody>
          <a:bodyPr/>
          <a:lstStyle>
            <a:lvl1pPr>
              <a:defRPr>
                <a:solidFill>
                  <a:srgbClr val="07406C"/>
                </a:solidFill>
              </a:defRPr>
            </a:lvl1pPr>
          </a:lstStyle>
          <a:p>
            <a:r>
              <a:rPr lang="en-GB" dirty="0" smtClean="0"/>
              <a:t>Click to edit Master title style</a:t>
            </a:r>
            <a:endParaRPr dirty="0"/>
          </a:p>
        </p:txBody>
      </p:sp>
      <p:sp>
        <p:nvSpPr>
          <p:cNvPr id="3" name="Content Placeholder 2"/>
          <p:cNvSpPr>
            <a:spLocks noGrp="1"/>
          </p:cNvSpPr>
          <p:nvPr>
            <p:ph idx="1"/>
          </p:nvPr>
        </p:nvSpPr>
        <p:spPr>
          <a:xfrm>
            <a:off x="1699509" y="2636840"/>
            <a:ext cx="6663443" cy="3400425"/>
          </a:xfrm>
        </p:spPr>
        <p:txBody>
          <a:bodyPr/>
          <a:lstStyle>
            <a:lvl1pPr>
              <a:defRPr>
                <a:solidFill>
                  <a:srgbClr val="07406C"/>
                </a:solidFill>
              </a:defRPr>
            </a:lvl1pPr>
            <a:lvl2pPr>
              <a:defRPr>
                <a:solidFill>
                  <a:srgbClr val="07406C"/>
                </a:solidFill>
              </a:defRPr>
            </a:lvl2pPr>
            <a:lvl3pPr>
              <a:defRPr>
                <a:solidFill>
                  <a:srgbClr val="07406C"/>
                </a:solidFill>
              </a:defRPr>
            </a:lvl3pPr>
            <a:lvl4pPr>
              <a:defRPr>
                <a:solidFill>
                  <a:srgbClr val="07406C"/>
                </a:solidFill>
              </a:defRPr>
            </a:lvl4pPr>
            <a:lvl5pPr>
              <a:defRPr>
                <a:solidFill>
                  <a:srgbClr val="07406C"/>
                </a:solidFil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pic>
        <p:nvPicPr>
          <p:cNvPr id="4" name="Picture 3"/>
          <p:cNvPicPr>
            <a:picLocks noChangeAspect="1"/>
          </p:cNvPicPr>
          <p:nvPr userDrawn="1"/>
        </p:nvPicPr>
        <p:blipFill>
          <a:blip r:embed="rId2"/>
          <a:stretch>
            <a:fillRect/>
          </a:stretch>
        </p:blipFill>
        <p:spPr>
          <a:xfrm>
            <a:off x="7520783" y="5262559"/>
            <a:ext cx="883445" cy="883445"/>
          </a:xfrm>
          <a:prstGeom prst="rect">
            <a:avLst/>
          </a:prstGeom>
        </p:spPr>
      </p:pic>
      <p:sp>
        <p:nvSpPr>
          <p:cNvPr id="5" name="Title 1"/>
          <p:cNvSpPr txBox="1">
            <a:spLocks/>
          </p:cNvSpPr>
          <p:nvPr userDrawn="1"/>
        </p:nvSpPr>
        <p:spPr>
          <a:xfrm>
            <a:off x="1617577" y="5847282"/>
            <a:ext cx="5783512" cy="694371"/>
          </a:xfrm>
          <a:prstGeom prst="rect">
            <a:avLst/>
          </a:prstGeom>
        </p:spPr>
        <p:txBody>
          <a:bodyPr/>
          <a:lst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a:lstStyle>
          <a:p>
            <a:pPr algn="l"/>
            <a:r>
              <a:rPr lang="en-US" sz="2000" dirty="0" smtClean="0">
                <a:latin typeface="Trebuchet MS" charset="0"/>
              </a:rPr>
              <a:t>union for professionals</a:t>
            </a:r>
            <a:endParaRPr lang="en-US" sz="2000" dirty="0"/>
          </a:p>
        </p:txBody>
      </p:sp>
    </p:spTree>
    <p:extLst>
      <p:ext uri="{BB962C8B-B14F-4D97-AF65-F5344CB8AC3E}">
        <p14:creationId xmlns:p14="http://schemas.microsoft.com/office/powerpoint/2010/main" val="23740930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7406C"/>
                </a:solidFill>
              </a:defRPr>
            </a:lvl1pPr>
          </a:lstStyle>
          <a:p>
            <a:r>
              <a:rPr lang="en-GB" dirty="0" smtClean="0"/>
              <a:t>Click to edit Master title style</a:t>
            </a:r>
            <a:endParaRPr dirty="0"/>
          </a:p>
        </p:txBody>
      </p:sp>
      <p:sp>
        <p:nvSpPr>
          <p:cNvPr id="3" name="Content Placeholder 2"/>
          <p:cNvSpPr>
            <a:spLocks noGrp="1"/>
          </p:cNvSpPr>
          <p:nvPr>
            <p:ph sz="half" idx="1"/>
          </p:nvPr>
        </p:nvSpPr>
        <p:spPr>
          <a:xfrm>
            <a:off x="779462" y="2398778"/>
            <a:ext cx="3657600" cy="3649599"/>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sp>
        <p:nvSpPr>
          <p:cNvPr id="4" name="Content Placeholder 3"/>
          <p:cNvSpPr>
            <a:spLocks noGrp="1"/>
          </p:cNvSpPr>
          <p:nvPr>
            <p:ph sz="half" idx="2"/>
          </p:nvPr>
        </p:nvSpPr>
        <p:spPr>
          <a:xfrm>
            <a:off x="4688541" y="2398778"/>
            <a:ext cx="3657600" cy="3649599"/>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pic>
        <p:nvPicPr>
          <p:cNvPr id="5" name="Picture 4"/>
          <p:cNvPicPr>
            <a:picLocks noChangeAspect="1"/>
          </p:cNvPicPr>
          <p:nvPr userDrawn="1"/>
        </p:nvPicPr>
        <p:blipFill>
          <a:blip r:embed="rId2"/>
          <a:stretch>
            <a:fillRect/>
          </a:stretch>
        </p:blipFill>
        <p:spPr>
          <a:xfrm>
            <a:off x="7520783" y="5262559"/>
            <a:ext cx="883445" cy="883445"/>
          </a:xfrm>
          <a:prstGeom prst="rect">
            <a:avLst/>
          </a:prstGeom>
        </p:spPr>
      </p:pic>
      <p:sp>
        <p:nvSpPr>
          <p:cNvPr id="6" name="Title 1"/>
          <p:cNvSpPr txBox="1">
            <a:spLocks/>
          </p:cNvSpPr>
          <p:nvPr userDrawn="1"/>
        </p:nvSpPr>
        <p:spPr>
          <a:xfrm>
            <a:off x="1617577" y="5847282"/>
            <a:ext cx="5783512" cy="694371"/>
          </a:xfrm>
          <a:prstGeom prst="rect">
            <a:avLst/>
          </a:prstGeom>
        </p:spPr>
        <p:txBody>
          <a:bodyPr/>
          <a:lst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a:lstStyle>
          <a:p>
            <a:pPr algn="l"/>
            <a:r>
              <a:rPr lang="en-US" sz="2000" dirty="0" smtClean="0">
                <a:latin typeface="Trebuchet MS" charset="0"/>
              </a:rPr>
              <a:t>union for professionals</a:t>
            </a:r>
            <a:endParaRPr lang="en-US" sz="2000" dirty="0"/>
          </a:p>
        </p:txBody>
      </p:sp>
    </p:spTree>
    <p:extLst>
      <p:ext uri="{BB962C8B-B14F-4D97-AF65-F5344CB8AC3E}">
        <p14:creationId xmlns:p14="http://schemas.microsoft.com/office/powerpoint/2010/main" val="7845430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874713" y="2549526"/>
            <a:ext cx="356235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16477" y="2549526"/>
            <a:ext cx="3565525"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79465" y="381001"/>
            <a:ext cx="7583487" cy="1044388"/>
          </a:xfrm>
        </p:spPr>
        <p:txBody>
          <a:bodyPr/>
          <a:lstStyle>
            <a:lvl1pPr>
              <a:defRPr>
                <a:solidFill>
                  <a:srgbClr val="07406C"/>
                </a:solidFill>
              </a:defRPr>
            </a:lvl1pPr>
          </a:lstStyle>
          <a:p>
            <a:r>
              <a:rPr lang="en-GB" dirty="0" smtClean="0"/>
              <a:t>Click to edit Master title style</a:t>
            </a:r>
            <a:endParaRPr dirty="0"/>
          </a:p>
        </p:txBody>
      </p:sp>
      <p:sp>
        <p:nvSpPr>
          <p:cNvPr id="3" name="Text Placeholder 2"/>
          <p:cNvSpPr>
            <a:spLocks noGrp="1"/>
          </p:cNvSpPr>
          <p:nvPr>
            <p:ph type="body" idx="1"/>
          </p:nvPr>
        </p:nvSpPr>
        <p:spPr>
          <a:xfrm>
            <a:off x="779463" y="1701810"/>
            <a:ext cx="3657600" cy="789828"/>
          </a:xfrm>
        </p:spPr>
        <p:txBody>
          <a:bodyPr anchor="b">
            <a:noAutofit/>
          </a:bodyPr>
          <a:lstStyle>
            <a:lvl1pPr marL="0" indent="0" algn="ctr">
              <a:lnSpc>
                <a:spcPts val="3000"/>
              </a:lnSpc>
              <a:spcBef>
                <a:spcPts val="0"/>
              </a:spcBef>
              <a:buNone/>
              <a:defRPr sz="2800" b="0">
                <a:solidFill>
                  <a:srgbClr val="0740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779463" y="2625174"/>
            <a:ext cx="3657600" cy="3686175"/>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sp>
        <p:nvSpPr>
          <p:cNvPr id="5" name="Text Placeholder 4"/>
          <p:cNvSpPr>
            <a:spLocks noGrp="1"/>
          </p:cNvSpPr>
          <p:nvPr>
            <p:ph type="body" sz="quarter" idx="3"/>
          </p:nvPr>
        </p:nvSpPr>
        <p:spPr>
          <a:xfrm>
            <a:off x="4705350" y="1701810"/>
            <a:ext cx="3657600" cy="789828"/>
          </a:xfrm>
        </p:spPr>
        <p:txBody>
          <a:bodyPr anchor="b">
            <a:noAutofit/>
          </a:bodyPr>
          <a:lstStyle>
            <a:lvl1pPr marL="0" indent="0" algn="ctr">
              <a:lnSpc>
                <a:spcPts val="3000"/>
              </a:lnSpc>
              <a:spcBef>
                <a:spcPts val="0"/>
              </a:spcBef>
              <a:buNone/>
              <a:defRPr sz="2800" b="0">
                <a:solidFill>
                  <a:srgbClr val="07406C"/>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4705350" y="2625174"/>
            <a:ext cx="3657600" cy="3686175"/>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600"/>
            </a:lvl6pPr>
            <a:lvl7pPr>
              <a:defRPr sz="1600"/>
            </a:lvl7pPr>
            <a:lvl8pPr>
              <a:defRPr sz="1600"/>
            </a:lvl8pPr>
            <a:lvl9pPr>
              <a:defRPr sz="16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spTree>
    <p:extLst>
      <p:ext uri="{BB962C8B-B14F-4D97-AF65-F5344CB8AC3E}">
        <p14:creationId xmlns:p14="http://schemas.microsoft.com/office/powerpoint/2010/main" val="338156636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a:xfrm>
            <a:off x="779465" y="381002"/>
            <a:ext cx="7583487" cy="1447800"/>
          </a:xfrm>
        </p:spPr>
        <p:txBody>
          <a:bodyPr/>
          <a:lstStyle>
            <a:lvl1pPr>
              <a:defRPr>
                <a:solidFill>
                  <a:srgbClr val="07406C"/>
                </a:solidFill>
              </a:defRPr>
            </a:lvl1pPr>
          </a:lstStyle>
          <a:p>
            <a:r>
              <a:rPr lang="en-GB"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dirty="0"/>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6" name="Date Placeholder 4"/>
          <p:cNvSpPr>
            <a:spLocks noGrp="1"/>
          </p:cNvSpPr>
          <p:nvPr>
            <p:ph type="dt" sz="half" idx="14"/>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08BC586D-6BFF-0647-85A3-593B3EA3CCDC}" type="datetimeFigureOut">
              <a:rPr lang="en-US" smtClean="0"/>
              <a:pPr>
                <a:defRPr/>
              </a:pPr>
              <a:t>2/14/17</a:t>
            </a:fld>
            <a:endParaRPr lang="en-US"/>
          </a:p>
        </p:txBody>
      </p:sp>
      <p:sp>
        <p:nvSpPr>
          <p:cNvPr id="7" name="Footer Placeholder 5"/>
          <p:cNvSpPr>
            <a:spLocks noGrp="1"/>
          </p:cNvSpPr>
          <p:nvPr>
            <p:ph type="ftr" sz="quarter" idx="15"/>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8900272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a:xfrm>
            <a:off x="779465" y="381001"/>
            <a:ext cx="7583487" cy="1447800"/>
          </a:xfrm>
        </p:spPr>
        <p:txBody>
          <a:bodyPr/>
          <a:lstStyle>
            <a:lvl1pPr>
              <a:defRPr>
                <a:solidFill>
                  <a:srgbClr val="07406C"/>
                </a:solidFill>
              </a:defRPr>
            </a:lvl1pPr>
          </a:lstStyle>
          <a:p>
            <a:r>
              <a:rPr lang="en-GB"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4"/>
          <p:cNvSpPr>
            <a:spLocks noGrp="1"/>
          </p:cNvSpPr>
          <p:nvPr>
            <p:ph type="dt" sz="half" idx="15"/>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ACCBA503-B91A-9D4E-A6A7-1FE0FC90160F}" type="datetimeFigureOut">
              <a:rPr lang="en-US" smtClean="0"/>
              <a:pPr>
                <a:defRPr/>
              </a:pPr>
              <a:t>2/14/17</a:t>
            </a:fld>
            <a:endParaRPr lang="en-US"/>
          </a:p>
        </p:txBody>
      </p:sp>
      <p:sp>
        <p:nvSpPr>
          <p:cNvPr id="8" name="Footer Placeholder 5"/>
          <p:cNvSpPr>
            <a:spLocks noGrp="1"/>
          </p:cNvSpPr>
          <p:nvPr>
            <p:ph type="ftr" sz="quarter" idx="16"/>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35885831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7406C"/>
                </a:solidFill>
              </a:defRPr>
            </a:lvl1pPr>
          </a:lstStyle>
          <a:p>
            <a:r>
              <a:rPr lang="en-GB" smtClean="0"/>
              <a:t>Click to edit Master title style</a:t>
            </a:r>
            <a:endParaRPr/>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solidFill>
                  <a:srgbClr val="07406C"/>
                </a:solidFill>
              </a:defRPr>
            </a:lvl1pPr>
            <a:lvl2pPr>
              <a:defRPr sz="1800">
                <a:solidFill>
                  <a:srgbClr val="07406C"/>
                </a:solidFill>
              </a:defRPr>
            </a:lvl2pPr>
            <a:lvl3pPr>
              <a:defRPr sz="1800">
                <a:solidFill>
                  <a:srgbClr val="07406C"/>
                </a:solidFill>
              </a:defRPr>
            </a:lvl3pPr>
            <a:lvl4pPr>
              <a:defRPr sz="1800">
                <a:solidFill>
                  <a:srgbClr val="07406C"/>
                </a:solidFill>
              </a:defRPr>
            </a:lvl4pPr>
            <a:lvl5pPr>
              <a:defRPr sz="1800">
                <a:solidFill>
                  <a:srgbClr val="07406C"/>
                </a:solidFill>
              </a:defRPr>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8" name="Date Placeholder 4"/>
          <p:cNvSpPr>
            <a:spLocks noGrp="1"/>
          </p:cNvSpPr>
          <p:nvPr>
            <p:ph type="dt" sz="half" idx="16"/>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5EC0D92F-883B-734D-B534-C6BA3B448294}" type="datetimeFigureOut">
              <a:rPr lang="en-US" smtClean="0"/>
              <a:pPr>
                <a:defRPr/>
              </a:pPr>
              <a:t>2/14/17</a:t>
            </a:fld>
            <a:endParaRPr lang="en-US"/>
          </a:p>
        </p:txBody>
      </p:sp>
      <p:sp>
        <p:nvSpPr>
          <p:cNvPr id="9" name="Footer Placeholder 5"/>
          <p:cNvSpPr>
            <a:spLocks noGrp="1"/>
          </p:cNvSpPr>
          <p:nvPr>
            <p:ph type="ftr" sz="quarter" idx="17"/>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3400833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79465" y="381001"/>
            <a:ext cx="7583487" cy="1501095"/>
          </a:xfrm>
        </p:spPr>
        <p:txBody>
          <a:bodyPr/>
          <a:lstStyle>
            <a:lvl1pPr>
              <a:defRPr>
                <a:solidFill>
                  <a:srgbClr val="07406C"/>
                </a:solidFill>
              </a:defRPr>
            </a:lvl1pPr>
          </a:lstStyle>
          <a:p>
            <a:r>
              <a:rPr lang="en-GB" dirty="0" smtClean="0"/>
              <a:t>Click to edit Master title style</a:t>
            </a:r>
            <a:endParaRPr dirty="0"/>
          </a:p>
        </p:txBody>
      </p:sp>
      <p:sp>
        <p:nvSpPr>
          <p:cNvPr id="4" name="Date Placeholder 2"/>
          <p:cNvSpPr>
            <a:spLocks noGrp="1"/>
          </p:cNvSpPr>
          <p:nvPr>
            <p:ph type="dt" sz="half" idx="10"/>
          </p:nvPr>
        </p:nvSpPr>
        <p:spPr>
          <a:xfrm>
            <a:off x="381000" y="6288088"/>
            <a:ext cx="1887538" cy="365125"/>
          </a:xfrm>
          <a:prstGeom prst="rect">
            <a:avLst/>
          </a:prstGeom>
        </p:spPr>
        <p:txBody>
          <a:bodyPr/>
          <a:lstStyle>
            <a:lvl1pPr>
              <a:defRPr>
                <a:solidFill>
                  <a:srgbClr val="07406C"/>
                </a:solidFill>
                <a:latin typeface="Verdana" pitchFamily="34" charset="0"/>
                <a:ea typeface="+mn-ea"/>
                <a:cs typeface="+mn-cs"/>
              </a:defRPr>
            </a:lvl1pPr>
          </a:lstStyle>
          <a:p>
            <a:pPr>
              <a:defRPr/>
            </a:pPr>
            <a:fld id="{DE39F68A-097C-AE46-A185-58BF7BD81EED}" type="datetimeFigureOut">
              <a:rPr lang="en-US" smtClean="0"/>
              <a:pPr>
                <a:defRPr/>
              </a:pPr>
              <a:t>2/14/17</a:t>
            </a:fld>
            <a:endParaRPr lang="en-US"/>
          </a:p>
        </p:txBody>
      </p:sp>
      <p:sp>
        <p:nvSpPr>
          <p:cNvPr id="5" name="Footer Placeholder 3"/>
          <p:cNvSpPr>
            <a:spLocks noGrp="1"/>
          </p:cNvSpPr>
          <p:nvPr>
            <p:ph type="ftr" sz="quarter" idx="11"/>
          </p:nvPr>
        </p:nvSpPr>
        <p:spPr>
          <a:xfrm>
            <a:off x="3305175" y="6288088"/>
            <a:ext cx="5238750" cy="365125"/>
          </a:xfrm>
          <a:prstGeom prst="rect">
            <a:avLst/>
          </a:prstGeom>
        </p:spPr>
        <p:txBody>
          <a:bodyPr/>
          <a:lstStyle>
            <a:lvl1pPr>
              <a:defRPr>
                <a:solidFill>
                  <a:srgbClr val="07406C"/>
                </a:solidFill>
                <a:latin typeface="Verdana" pitchFamily="34" charset="0"/>
                <a:ea typeface="+mn-ea"/>
                <a:cs typeface="+mn-cs"/>
              </a:defRPr>
            </a:lvl1pPr>
          </a:lstStyle>
          <a:p>
            <a:pPr>
              <a:defRPr/>
            </a:pPr>
            <a:endParaRPr lang="en-US"/>
          </a:p>
        </p:txBody>
      </p:sp>
    </p:spTree>
    <p:extLst>
      <p:ext uri="{BB962C8B-B14F-4D97-AF65-F5344CB8AC3E}">
        <p14:creationId xmlns:p14="http://schemas.microsoft.com/office/powerpoint/2010/main" val="27087383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descr="Prospect_PowerPoint_background.png"/>
          <p:cNvPicPr>
            <a:picLocks noChangeAspect="1"/>
          </p:cNvPicPr>
          <p:nvPr userDrawn="1"/>
        </p:nvPicPr>
        <p:blipFill>
          <a:blip r:embed="rId18" cstate="email">
            <a:extLst>
              <a:ext uri="{28A0092B-C50C-407E-A947-70E740481C1C}">
                <a14:useLocalDpi xmlns:a14="http://schemas.microsoft.com/office/drawing/2010/main" val="0"/>
              </a:ext>
            </a:extLst>
          </a:blip>
          <a:stretch>
            <a:fillRect/>
          </a:stretch>
        </p:blipFill>
        <p:spPr>
          <a:xfrm>
            <a:off x="0" y="0"/>
            <a:ext cx="9158058" cy="6858000"/>
          </a:xfrm>
          <a:prstGeom prst="rect">
            <a:avLst/>
          </a:prstGeom>
        </p:spPr>
      </p:pic>
      <p:sp>
        <p:nvSpPr>
          <p:cNvPr id="1026" name="Title Placeholder 1"/>
          <p:cNvSpPr>
            <a:spLocks noGrp="1"/>
          </p:cNvSpPr>
          <p:nvPr>
            <p:ph type="title"/>
          </p:nvPr>
        </p:nvSpPr>
        <p:spPr bwMode="auto">
          <a:xfrm>
            <a:off x="779465" y="381001"/>
            <a:ext cx="7583487" cy="201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GB" dirty="0"/>
              <a:t>Click to edit Master title style</a:t>
            </a:r>
            <a:endParaRPr lang="en-US" dirty="0"/>
          </a:p>
        </p:txBody>
      </p:sp>
      <p:sp>
        <p:nvSpPr>
          <p:cNvPr id="1027" name="Text Placeholder 2"/>
          <p:cNvSpPr>
            <a:spLocks noGrp="1"/>
          </p:cNvSpPr>
          <p:nvPr>
            <p:ph type="body" idx="1"/>
          </p:nvPr>
        </p:nvSpPr>
        <p:spPr bwMode="auto">
          <a:xfrm>
            <a:off x="779465" y="2636840"/>
            <a:ext cx="7583487" cy="340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4"/>
            <a:r>
              <a:rPr lang="en-GB" dirty="0"/>
              <a:t>Click to edit Master text styles</a:t>
            </a:r>
          </a:p>
          <a:p>
            <a:pPr lvl="5"/>
            <a:r>
              <a:rPr lang="en-GB" dirty="0"/>
              <a:t>Second level</a:t>
            </a:r>
          </a:p>
          <a:p>
            <a:pPr lvl="6"/>
            <a:r>
              <a:rPr lang="en-GB" dirty="0"/>
              <a:t>Third level</a:t>
            </a:r>
          </a:p>
          <a:p>
            <a:pPr lvl="7"/>
            <a:r>
              <a:rPr lang="en-GB" dirty="0"/>
              <a:t>Fourth level</a:t>
            </a:r>
          </a:p>
          <a:p>
            <a:pPr lvl="8"/>
            <a:r>
              <a:rPr lang="en-GB" dirty="0"/>
              <a:t>Fifth level</a:t>
            </a:r>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691" r:id="rId2"/>
    <p:sldLayoutId id="2147483690"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703" r:id="rId15"/>
    <p:sldLayoutId id="2147483704" r:id="rId16"/>
  </p:sldLayoutIdLst>
  <p:timing>
    <p:tnLst>
      <p:par>
        <p:cTn id="1" dur="indefinite" restart="never" nodeType="tmRoot"/>
      </p:par>
    </p:tnLst>
  </p:timing>
  <p:txStyles>
    <p:title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p:titleStyle>
    <p:bodyStyle>
      <a:lvl1pPr marL="282575" indent="-282575" algn="l" rtl="0" fontAlgn="base">
        <a:spcBef>
          <a:spcPts val="2000"/>
        </a:spcBef>
        <a:spcAft>
          <a:spcPct val="0"/>
        </a:spcAft>
        <a:buFont typeface="Wingdings 2" charset="0"/>
        <a:buChar char=""/>
        <a:defRPr sz="2200" kern="1200">
          <a:solidFill>
            <a:schemeClr val="bg1"/>
          </a:solidFill>
          <a:latin typeface="+mn-lt"/>
          <a:ea typeface="Geneva" charset="0"/>
          <a:cs typeface="Geneva" charset="0"/>
        </a:defRPr>
      </a:lvl1pPr>
      <a:lvl2pPr marL="577850" indent="-295275" algn="l" rtl="0" fontAlgn="base">
        <a:spcBef>
          <a:spcPts val="600"/>
        </a:spcBef>
        <a:spcAft>
          <a:spcPct val="0"/>
        </a:spcAft>
        <a:buFont typeface="Wingdings 2" charset="0"/>
        <a:buChar char=""/>
        <a:defRPr sz="2000" kern="1200">
          <a:solidFill>
            <a:schemeClr val="bg1"/>
          </a:solidFill>
          <a:latin typeface="+mn-lt"/>
          <a:ea typeface="Geneva" charset="0"/>
          <a:cs typeface="+mn-cs"/>
        </a:defRPr>
      </a:lvl2pPr>
      <a:lvl3pPr marL="860425" indent="-282575" algn="l" rtl="0" fontAlgn="base">
        <a:spcBef>
          <a:spcPts val="600"/>
        </a:spcBef>
        <a:spcAft>
          <a:spcPct val="0"/>
        </a:spcAft>
        <a:buFont typeface="Wingdings 2" charset="0"/>
        <a:buChar char=""/>
        <a:defRPr kern="1200">
          <a:solidFill>
            <a:schemeClr val="bg1"/>
          </a:solidFill>
          <a:latin typeface="+mn-lt"/>
          <a:ea typeface="Geneva" charset="0"/>
          <a:cs typeface="+mn-cs"/>
        </a:defRPr>
      </a:lvl3pPr>
      <a:lvl4pPr marL="1143000" indent="-282575" algn="l" rtl="0" fontAlgn="base">
        <a:spcBef>
          <a:spcPts val="600"/>
        </a:spcBef>
        <a:spcAft>
          <a:spcPct val="0"/>
        </a:spcAft>
        <a:buFont typeface="Wingdings 2" charset="0"/>
        <a:buChar char=""/>
        <a:defRPr kern="1200">
          <a:solidFill>
            <a:schemeClr val="bg1"/>
          </a:solidFill>
          <a:latin typeface="+mn-lt"/>
          <a:ea typeface="Geneva" charset="0"/>
          <a:cs typeface="+mn-cs"/>
        </a:defRPr>
      </a:lvl4pPr>
      <a:lvl5pPr marL="1425575" indent="-282575" algn="l" rtl="0" fontAlgn="base">
        <a:spcBef>
          <a:spcPts val="600"/>
        </a:spcBef>
        <a:spcAft>
          <a:spcPct val="0"/>
        </a:spcAft>
        <a:buFont typeface="Wingdings 2" charset="0"/>
        <a:buChar char=""/>
        <a:defRPr kern="1200">
          <a:solidFill>
            <a:srgbClr val="07406C"/>
          </a:solidFill>
          <a:latin typeface="+mn-lt"/>
          <a:ea typeface="Geneva" charset="0"/>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rgbClr val="07406C"/>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rgbClr val="07406C"/>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rgbClr val="07406C"/>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rgbClr val="07406C"/>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1389063" y="1916113"/>
            <a:ext cx="5472112"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altLang="en-US" sz="6600" dirty="0"/>
              <a:t>Test your own unconscious bias</a:t>
            </a:r>
          </a:p>
        </p:txBody>
      </p:sp>
    </p:spTree>
    <p:extLst>
      <p:ext uri="{BB962C8B-B14F-4D97-AF65-F5344CB8AC3E}">
        <p14:creationId xmlns:p14="http://schemas.microsoft.com/office/powerpoint/2010/main" val="36207024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588" y="563565"/>
            <a:ext cx="5141626" cy="646331"/>
          </a:xfrm>
          <a:prstGeom prst="rect">
            <a:avLst/>
          </a:prstGeom>
          <a:noFill/>
        </p:spPr>
        <p:txBody>
          <a:bodyPr wrap="square" rtlCol="0">
            <a:spAutoFit/>
          </a:bodyPr>
          <a:lstStyle/>
          <a:p>
            <a:r>
              <a:rPr lang="en-GB" sz="3600" u="sng" dirty="0" smtClean="0"/>
              <a:t>Results</a:t>
            </a:r>
            <a:endParaRPr lang="en-GB" sz="3600" u="sng" dirty="0"/>
          </a:p>
        </p:txBody>
      </p:sp>
      <p:sp>
        <p:nvSpPr>
          <p:cNvPr id="4" name="Rectangle 3"/>
          <p:cNvSpPr/>
          <p:nvPr/>
        </p:nvSpPr>
        <p:spPr>
          <a:xfrm>
            <a:off x="302469" y="1326854"/>
            <a:ext cx="8244590" cy="3477875"/>
          </a:xfrm>
          <a:prstGeom prst="rect">
            <a:avLst/>
          </a:prstGeom>
        </p:spPr>
        <p:txBody>
          <a:bodyPr wrap="square">
            <a:spAutoFit/>
          </a:bodyPr>
          <a:lstStyle/>
          <a:p>
            <a:pPr marL="342900" indent="-342900">
              <a:buFont typeface="Arial" panose="020B0604020202020204" pitchFamily="34" charset="0"/>
              <a:buChar char="•"/>
            </a:pPr>
            <a:r>
              <a:rPr lang="en-GB" sz="2000" dirty="0"/>
              <a:t>For each slide, add the time it took you to complete it (in seconds) to the number of errors you made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Subtract your total for slide 2 from slide 1</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dirty="0" smtClean="0"/>
              <a:t>A higher score for slide 1 than slide 2 displays an automatic gender stereotype of female = family.  </a:t>
            </a:r>
          </a:p>
          <a:p>
            <a:endParaRPr lang="en-GB" sz="2000" dirty="0" smtClean="0"/>
          </a:p>
          <a:p>
            <a:pPr marL="342900" indent="-342900">
              <a:buFont typeface="Arial" panose="020B0604020202020204" pitchFamily="34" charset="0"/>
              <a:buChar char="•"/>
            </a:pPr>
            <a:r>
              <a:rPr lang="en-GB" sz="2000" dirty="0" smtClean="0"/>
              <a:t>A higher score for slide 2 than slide 1 shows </a:t>
            </a:r>
            <a:r>
              <a:rPr lang="en-GB" sz="2000" dirty="0"/>
              <a:t>an automatic </a:t>
            </a:r>
            <a:r>
              <a:rPr lang="en-GB" sz="2000" dirty="0" smtClean="0"/>
              <a:t>gender stereotype of </a:t>
            </a:r>
          </a:p>
          <a:p>
            <a:r>
              <a:rPr lang="en-GB" sz="2000" dirty="0"/>
              <a:t>	</a:t>
            </a:r>
            <a:r>
              <a:rPr lang="en-GB" sz="2000" dirty="0" smtClean="0"/>
              <a:t>male = family</a:t>
            </a:r>
          </a:p>
        </p:txBody>
      </p:sp>
      <p:graphicFrame>
        <p:nvGraphicFramePr>
          <p:cNvPr id="3" name="Table 2"/>
          <p:cNvGraphicFramePr>
            <a:graphicFrameLocks noGrp="1"/>
          </p:cNvGraphicFramePr>
          <p:nvPr>
            <p:extLst>
              <p:ext uri="{D42A27DB-BD31-4B8C-83A1-F6EECF244321}">
                <p14:modId xmlns:p14="http://schemas.microsoft.com/office/powerpoint/2010/main" val="2088996303"/>
              </p:ext>
            </p:extLst>
          </p:nvPr>
        </p:nvGraphicFramePr>
        <p:xfrm>
          <a:off x="3647118" y="4535769"/>
          <a:ext cx="5122128" cy="1854200"/>
        </p:xfrm>
        <a:graphic>
          <a:graphicData uri="http://schemas.openxmlformats.org/drawingml/2006/table">
            <a:tbl>
              <a:tblPr firstRow="1" bandRow="1">
                <a:tableStyleId>{5C22544A-7EE6-4342-B048-85BDC9FD1C3A}</a:tableStyleId>
              </a:tblPr>
              <a:tblGrid>
                <a:gridCol w="1721005"/>
                <a:gridCol w="3401123"/>
              </a:tblGrid>
              <a:tr h="370840">
                <a:tc>
                  <a:txBody>
                    <a:bodyPr/>
                    <a:lstStyle/>
                    <a:p>
                      <a:pPr algn="ctr"/>
                      <a:r>
                        <a:rPr lang="en-GB" dirty="0" smtClean="0"/>
                        <a:t>Score</a:t>
                      </a:r>
                      <a:endParaRPr lang="en-GB" dirty="0"/>
                    </a:p>
                  </a:txBody>
                  <a:tcPr/>
                </a:tc>
                <a:tc>
                  <a:txBody>
                    <a:bodyPr/>
                    <a:lstStyle/>
                    <a:p>
                      <a:pPr algn="ctr"/>
                      <a:r>
                        <a:rPr lang="en-GB" dirty="0" smtClean="0"/>
                        <a:t>Automatic</a:t>
                      </a:r>
                      <a:r>
                        <a:rPr lang="en-GB" baseline="0" dirty="0" smtClean="0"/>
                        <a:t> Preference</a:t>
                      </a:r>
                      <a:endParaRPr lang="en-GB" dirty="0"/>
                    </a:p>
                  </a:txBody>
                  <a:tcPr/>
                </a:tc>
              </a:tr>
              <a:tr h="370840">
                <a:tc>
                  <a:txBody>
                    <a:bodyPr/>
                    <a:lstStyle/>
                    <a:p>
                      <a:pPr algn="ctr"/>
                      <a:r>
                        <a:rPr lang="en-GB" sz="1800" dirty="0" smtClean="0">
                          <a:sym typeface="Symbol"/>
                        </a:rPr>
                        <a:t></a:t>
                      </a:r>
                      <a:r>
                        <a:rPr lang="en-GB" sz="1800" dirty="0" smtClean="0"/>
                        <a:t>18 </a:t>
                      </a:r>
                      <a:endParaRPr lang="en-GB" dirty="0"/>
                    </a:p>
                  </a:txBody>
                  <a:tcPr/>
                </a:tc>
                <a:tc>
                  <a:txBody>
                    <a:bodyPr/>
                    <a:lstStyle/>
                    <a:p>
                      <a:pPr algn="ctr"/>
                      <a:r>
                        <a:rPr lang="en-GB" sz="1800" dirty="0" smtClean="0"/>
                        <a:t>strong</a:t>
                      </a:r>
                      <a:endParaRPr lang="en-GB" dirty="0"/>
                    </a:p>
                  </a:txBody>
                  <a:tcPr/>
                </a:tc>
              </a:tr>
              <a:tr h="370840">
                <a:tc>
                  <a:txBody>
                    <a:bodyPr/>
                    <a:lstStyle/>
                    <a:p>
                      <a:pPr algn="ctr"/>
                      <a:r>
                        <a:rPr lang="en-GB" sz="1800" dirty="0" smtClean="0"/>
                        <a:t>12 – 17 </a:t>
                      </a:r>
                      <a:endParaRPr lang="en-GB" dirty="0"/>
                    </a:p>
                  </a:txBody>
                  <a:tcPr/>
                </a:tc>
                <a:tc>
                  <a:txBody>
                    <a:bodyPr/>
                    <a:lstStyle/>
                    <a:p>
                      <a:pPr algn="ctr"/>
                      <a:r>
                        <a:rPr lang="en-GB" sz="1800" dirty="0" smtClean="0"/>
                        <a:t>moderate</a:t>
                      </a:r>
                      <a:endParaRPr lang="en-GB" dirty="0"/>
                    </a:p>
                  </a:txBody>
                  <a:tcPr/>
                </a:tc>
              </a:tr>
              <a:tr h="370840">
                <a:tc>
                  <a:txBody>
                    <a:bodyPr/>
                    <a:lstStyle/>
                    <a:p>
                      <a:pPr algn="ctr"/>
                      <a:r>
                        <a:rPr lang="en-GB" sz="1800" dirty="0" smtClean="0"/>
                        <a:t>6 – 11 </a:t>
                      </a:r>
                      <a:endParaRPr lang="en-GB" dirty="0"/>
                    </a:p>
                  </a:txBody>
                  <a:tcPr/>
                </a:tc>
                <a:tc>
                  <a:txBody>
                    <a:bodyPr/>
                    <a:lstStyle/>
                    <a:p>
                      <a:pPr algn="ctr"/>
                      <a:r>
                        <a:rPr lang="en-GB" sz="1800" dirty="0" smtClean="0"/>
                        <a:t>slight</a:t>
                      </a:r>
                      <a:endParaRPr lang="en-GB" dirty="0"/>
                    </a:p>
                  </a:txBody>
                  <a:tcPr/>
                </a:tc>
              </a:tr>
              <a:tr h="370840">
                <a:tc>
                  <a:txBody>
                    <a:bodyPr/>
                    <a:lstStyle/>
                    <a:p>
                      <a:pPr algn="ctr"/>
                      <a:r>
                        <a:rPr lang="en-GB" sz="1800" dirty="0" smtClean="0"/>
                        <a:t>&lt;6</a:t>
                      </a:r>
                      <a:endParaRPr lang="en-GB" dirty="0"/>
                    </a:p>
                  </a:txBody>
                  <a:tcPr/>
                </a:tc>
                <a:tc>
                  <a:txBody>
                    <a:bodyPr/>
                    <a:lstStyle/>
                    <a:p>
                      <a:pPr algn="ctr"/>
                      <a:r>
                        <a:rPr lang="en-GB" sz="1800" dirty="0" smtClean="0"/>
                        <a:t>too small to say</a:t>
                      </a:r>
                      <a:endParaRPr lang="en-GB" dirty="0"/>
                    </a:p>
                  </a:txBody>
                  <a:tcPr/>
                </a:tc>
              </a:tr>
            </a:tbl>
          </a:graphicData>
        </a:graphic>
      </p:graphicFrame>
    </p:spTree>
    <p:extLst>
      <p:ext uri="{BB962C8B-B14F-4D97-AF65-F5344CB8AC3E}">
        <p14:creationId xmlns:p14="http://schemas.microsoft.com/office/powerpoint/2010/main" val="2981356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1200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par>
                                <p:cTn id="8" presetID="10" presetClass="entr" presetSubtype="0" fill="hold" nodeType="withEffect">
                                  <p:stCondLst>
                                    <p:cond delay="1700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nodeType="withEffect">
                                  <p:stCondLst>
                                    <p:cond delay="1700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66737" y="428625"/>
            <a:ext cx="7939087" cy="1354138"/>
          </a:xfrm>
          <a:prstGeom prst="rect">
            <a:avLst/>
          </a:prstGeom>
        </p:spPr>
        <p:txBody>
          <a:bodyPr/>
          <a:lstStyle>
            <a:lvl1pPr algn="l" rtl="0" fontAlgn="base">
              <a:spcBef>
                <a:spcPct val="0"/>
              </a:spcBef>
              <a:spcAft>
                <a:spcPct val="0"/>
              </a:spcAft>
              <a:defRPr sz="3800" kern="1200">
                <a:solidFill>
                  <a:srgbClr val="07406C"/>
                </a:solidFill>
                <a:latin typeface="+mj-lt"/>
                <a:ea typeface="Geneva" charset="0"/>
                <a:cs typeface="Geneva" charset="0"/>
              </a:defRPr>
            </a:lvl1pPr>
            <a:lvl2pPr algn="l" rtl="0" fontAlgn="base">
              <a:spcBef>
                <a:spcPct val="0"/>
              </a:spcBef>
              <a:spcAft>
                <a:spcPct val="0"/>
              </a:spcAft>
              <a:defRPr sz="3800">
                <a:solidFill>
                  <a:schemeClr val="bg1"/>
                </a:solidFill>
                <a:latin typeface="Trebuchet MS" charset="0"/>
                <a:ea typeface="Geneva" charset="0"/>
                <a:cs typeface="Geneva" charset="0"/>
              </a:defRPr>
            </a:lvl2pPr>
            <a:lvl3pPr algn="l" rtl="0" fontAlgn="base">
              <a:spcBef>
                <a:spcPct val="0"/>
              </a:spcBef>
              <a:spcAft>
                <a:spcPct val="0"/>
              </a:spcAft>
              <a:defRPr sz="3800">
                <a:solidFill>
                  <a:schemeClr val="bg1"/>
                </a:solidFill>
                <a:latin typeface="Trebuchet MS" charset="0"/>
                <a:ea typeface="Geneva" charset="0"/>
                <a:cs typeface="Geneva" charset="0"/>
              </a:defRPr>
            </a:lvl3pPr>
            <a:lvl4pPr algn="l" rtl="0" fontAlgn="base">
              <a:spcBef>
                <a:spcPct val="0"/>
              </a:spcBef>
              <a:spcAft>
                <a:spcPct val="0"/>
              </a:spcAft>
              <a:defRPr sz="3800">
                <a:solidFill>
                  <a:schemeClr val="bg1"/>
                </a:solidFill>
                <a:latin typeface="Trebuchet MS" charset="0"/>
                <a:ea typeface="Geneva" charset="0"/>
                <a:cs typeface="Geneva" charset="0"/>
              </a:defRPr>
            </a:lvl4pPr>
            <a:lvl5pPr algn="l" rtl="0" fontAlgn="base">
              <a:spcBef>
                <a:spcPct val="0"/>
              </a:spcBef>
              <a:spcAft>
                <a:spcPct val="0"/>
              </a:spcAft>
              <a:defRPr sz="3800">
                <a:solidFill>
                  <a:schemeClr val="bg1"/>
                </a:solidFill>
                <a:latin typeface="Trebuchet MS" charset="0"/>
                <a:ea typeface="Geneva" charset="0"/>
                <a:cs typeface="Geneva" charset="0"/>
              </a:defRPr>
            </a:lvl5pPr>
            <a:lvl6pPr marL="457200" algn="l" rtl="0" fontAlgn="base">
              <a:spcBef>
                <a:spcPct val="0"/>
              </a:spcBef>
              <a:spcAft>
                <a:spcPct val="0"/>
              </a:spcAft>
              <a:defRPr sz="3800">
                <a:solidFill>
                  <a:schemeClr val="bg1"/>
                </a:solidFill>
                <a:latin typeface="Trebuchet MS" charset="0"/>
                <a:ea typeface="Geneva" charset="0"/>
                <a:cs typeface="Geneva" charset="0"/>
              </a:defRPr>
            </a:lvl6pPr>
            <a:lvl7pPr marL="914400" algn="l" rtl="0" fontAlgn="base">
              <a:spcBef>
                <a:spcPct val="0"/>
              </a:spcBef>
              <a:spcAft>
                <a:spcPct val="0"/>
              </a:spcAft>
              <a:defRPr sz="3800">
                <a:solidFill>
                  <a:schemeClr val="bg1"/>
                </a:solidFill>
                <a:latin typeface="Trebuchet MS" charset="0"/>
                <a:ea typeface="Geneva" charset="0"/>
                <a:cs typeface="Geneva" charset="0"/>
              </a:defRPr>
            </a:lvl7pPr>
            <a:lvl8pPr marL="1371600" algn="l" rtl="0" fontAlgn="base">
              <a:spcBef>
                <a:spcPct val="0"/>
              </a:spcBef>
              <a:spcAft>
                <a:spcPct val="0"/>
              </a:spcAft>
              <a:defRPr sz="3800">
                <a:solidFill>
                  <a:schemeClr val="bg1"/>
                </a:solidFill>
                <a:latin typeface="Trebuchet MS" charset="0"/>
                <a:ea typeface="Geneva" charset="0"/>
                <a:cs typeface="Geneva" charset="0"/>
              </a:defRPr>
            </a:lvl8pPr>
            <a:lvl9pPr marL="1828800" algn="l" rtl="0" fontAlgn="base">
              <a:spcBef>
                <a:spcPct val="0"/>
              </a:spcBef>
              <a:spcAft>
                <a:spcPct val="0"/>
              </a:spcAft>
              <a:defRPr sz="3800">
                <a:solidFill>
                  <a:schemeClr val="bg1"/>
                </a:solidFill>
                <a:latin typeface="Trebuchet MS" charset="0"/>
                <a:ea typeface="Geneva" charset="0"/>
                <a:cs typeface="Geneva" charset="0"/>
              </a:defRPr>
            </a:lvl9pPr>
          </a:lstStyle>
          <a:p>
            <a:r>
              <a:rPr lang="en-GB" altLang="en-US" dirty="0" smtClean="0">
                <a:ea typeface="Geneva"/>
                <a:cs typeface="Geneva"/>
              </a:rPr>
              <a:t>Do you have an unconscious bias?</a:t>
            </a:r>
          </a:p>
        </p:txBody>
      </p:sp>
      <p:sp>
        <p:nvSpPr>
          <p:cNvPr id="2" name="TextBox 1"/>
          <p:cNvSpPr txBox="1"/>
          <p:nvPr/>
        </p:nvSpPr>
        <p:spPr>
          <a:xfrm>
            <a:off x="705268" y="1209869"/>
            <a:ext cx="7914857" cy="4708981"/>
          </a:xfrm>
          <a:prstGeom prst="rect">
            <a:avLst/>
          </a:prstGeom>
          <a:noFill/>
        </p:spPr>
        <p:txBody>
          <a:bodyPr wrap="square" rtlCol="0">
            <a:spAutoFit/>
          </a:bodyPr>
          <a:lstStyle/>
          <a:p>
            <a:endParaRPr lang="en-GB" sz="2000" dirty="0" smtClean="0"/>
          </a:p>
          <a:p>
            <a:pPr marL="342900" indent="-342900">
              <a:buFont typeface="Arial" panose="020B0604020202020204" pitchFamily="34" charset="0"/>
              <a:buChar char="•"/>
            </a:pPr>
            <a:r>
              <a:rPr lang="en-GB" sz="2000" dirty="0" smtClean="0"/>
              <a:t>Click the box to left or the right depending on the instruction</a:t>
            </a:r>
          </a:p>
          <a:p>
            <a:endParaRPr lang="en-GB" sz="2000" dirty="0" smtClean="0"/>
          </a:p>
          <a:p>
            <a:pPr marL="342900" indent="-342900">
              <a:buFont typeface="Arial" panose="020B0604020202020204" pitchFamily="34" charset="0"/>
              <a:buChar char="•"/>
            </a:pPr>
            <a:r>
              <a:rPr lang="en-GB" sz="2000" dirty="0"/>
              <a:t>When you are ready to begin</a:t>
            </a:r>
            <a:r>
              <a:rPr lang="en-GB" sz="2000" dirty="0" smtClean="0"/>
              <a:t>, start </a:t>
            </a:r>
            <a:r>
              <a:rPr lang="en-GB" sz="2000" dirty="0"/>
              <a:t>your </a:t>
            </a:r>
            <a:r>
              <a:rPr lang="en-GB" sz="2000" dirty="0" smtClean="0"/>
              <a:t>timer</a:t>
            </a:r>
          </a:p>
          <a:p>
            <a:endParaRPr lang="en-GB" sz="2000" dirty="0"/>
          </a:p>
          <a:p>
            <a:pPr marL="342900" indent="-342900">
              <a:buFont typeface="Arial" panose="020B0604020202020204" pitchFamily="34" charset="0"/>
              <a:buChar char="•"/>
            </a:pPr>
            <a:r>
              <a:rPr lang="en-GB" sz="2000" dirty="0" smtClean="0"/>
              <a:t>Start at the top left</a:t>
            </a:r>
          </a:p>
          <a:p>
            <a:endParaRPr lang="en-GB" sz="2000" dirty="0" smtClean="0"/>
          </a:p>
          <a:p>
            <a:pPr marL="342900" indent="-342900">
              <a:buFont typeface="Arial" panose="020B0604020202020204" pitchFamily="34" charset="0"/>
              <a:buChar char="•"/>
            </a:pPr>
            <a:r>
              <a:rPr lang="en-GB" sz="2000" dirty="0" smtClean="0"/>
              <a:t>Make your selection as quickly as you can </a:t>
            </a:r>
          </a:p>
          <a:p>
            <a:endParaRPr lang="en-GB" sz="2000" dirty="0" smtClean="0"/>
          </a:p>
          <a:p>
            <a:pPr marL="342900" indent="-342900">
              <a:buFont typeface="Arial" panose="020B0604020202020204" pitchFamily="34" charset="0"/>
              <a:buChar char="•"/>
            </a:pPr>
            <a:r>
              <a:rPr lang="en-GB" sz="2000" dirty="0" smtClean="0"/>
              <a:t>Do not correct any errors</a:t>
            </a:r>
          </a:p>
          <a:p>
            <a:endParaRPr lang="en-GB" sz="2000" dirty="0" smtClean="0"/>
          </a:p>
          <a:p>
            <a:pPr marL="342900" indent="-342900">
              <a:buFont typeface="Arial" panose="020B0604020202020204" pitchFamily="34" charset="0"/>
              <a:buChar char="•"/>
            </a:pPr>
            <a:r>
              <a:rPr lang="en-GB" sz="2000" dirty="0" smtClean="0"/>
              <a:t>Keep a note of your time when you are finished</a:t>
            </a:r>
          </a:p>
          <a:p>
            <a:endParaRPr lang="en-GB" sz="2000" dirty="0" smtClean="0"/>
          </a:p>
          <a:p>
            <a:pPr marL="342900" indent="-342900">
              <a:buFont typeface="Arial" panose="020B0604020202020204" pitchFamily="34" charset="0"/>
              <a:buChar char="•"/>
            </a:pPr>
            <a:r>
              <a:rPr lang="en-GB" sz="2000" dirty="0" smtClean="0"/>
              <a:t>Proceed to the next slide</a:t>
            </a:r>
            <a:endParaRPr lang="en-GB" sz="2000" dirty="0"/>
          </a:p>
        </p:txBody>
      </p:sp>
    </p:spTree>
    <p:extLst>
      <p:ext uri="{BB962C8B-B14F-4D97-AF65-F5344CB8AC3E}">
        <p14:creationId xmlns:p14="http://schemas.microsoft.com/office/powerpoint/2010/main" val="109399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600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 presetClass="entr" presetSubtype="0" fill="hold" nodeType="withEffect">
                                  <p:stCondLst>
                                    <p:cond delay="20000"/>
                                  </p:stCondLst>
                                  <p:childTnLst>
                                    <p:set>
                                      <p:cBhvr>
                                        <p:cTn id="12" dur="1" fill="hold">
                                          <p:stCondLst>
                                            <p:cond delay="0"/>
                                          </p:stCondLst>
                                        </p:cTn>
                                        <p:tgtEl>
                                          <p:spTgt spid="2">
                                            <p:txEl>
                                              <p:pRg st="3" end="3"/>
                                            </p:txEl>
                                          </p:spTgt>
                                        </p:tgtEl>
                                        <p:attrNameLst>
                                          <p:attrName>style.visibility</p:attrName>
                                        </p:attrNameLst>
                                      </p:cBhvr>
                                      <p:to>
                                        <p:strVal val="visible"/>
                                      </p:to>
                                    </p:set>
                                  </p:childTnLst>
                                </p:cTn>
                              </p:par>
                              <p:par>
                                <p:cTn id="13" presetID="1" presetClass="entr" presetSubtype="0" fill="hold" nodeType="withEffect">
                                  <p:stCondLst>
                                    <p:cond delay="2300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0" presetClass="entr" presetSubtype="0" fill="hold" nodeType="withEffect">
                                  <p:stCondLst>
                                    <p:cond delay="26000"/>
                                  </p:stCondLst>
                                  <p:childTnLst>
                                    <p:set>
                                      <p:cBhvr>
                                        <p:cTn id="16" dur="1" fill="hold">
                                          <p:stCondLst>
                                            <p:cond delay="0"/>
                                          </p:stCondLst>
                                        </p:cTn>
                                        <p:tgtEl>
                                          <p:spTgt spid="2">
                                            <p:txEl>
                                              <p:pRg st="7" end="7"/>
                                            </p:txEl>
                                          </p:spTgt>
                                        </p:tgtEl>
                                        <p:attrNameLst>
                                          <p:attrName>style.visibility</p:attrName>
                                        </p:attrNameLst>
                                      </p:cBhvr>
                                      <p:to>
                                        <p:strVal val="visible"/>
                                      </p:to>
                                    </p:set>
                                    <p:animEffect transition="in" filter="fade">
                                      <p:cBhvr>
                                        <p:cTn id="17" dur="500"/>
                                        <p:tgtEl>
                                          <p:spTgt spid="2">
                                            <p:txEl>
                                              <p:pRg st="7" end="7"/>
                                            </p:txEl>
                                          </p:spTgt>
                                        </p:tgtEl>
                                      </p:cBhvr>
                                    </p:animEffect>
                                  </p:childTnLst>
                                </p:cTn>
                              </p:par>
                              <p:par>
                                <p:cTn id="18" presetID="10" presetClass="entr" presetSubtype="0" fill="hold" nodeType="withEffect">
                                  <p:stCondLst>
                                    <p:cond delay="42000"/>
                                  </p:stCondLst>
                                  <p:childTnLst>
                                    <p:set>
                                      <p:cBhvr>
                                        <p:cTn id="19" dur="1" fill="hold">
                                          <p:stCondLst>
                                            <p:cond delay="0"/>
                                          </p:stCondLst>
                                        </p:cTn>
                                        <p:tgtEl>
                                          <p:spTgt spid="2">
                                            <p:txEl>
                                              <p:pRg st="9" end="9"/>
                                            </p:txEl>
                                          </p:spTgt>
                                        </p:tgtEl>
                                        <p:attrNameLst>
                                          <p:attrName>style.visibility</p:attrName>
                                        </p:attrNameLst>
                                      </p:cBhvr>
                                      <p:to>
                                        <p:strVal val="visible"/>
                                      </p:to>
                                    </p:set>
                                    <p:animEffect transition="in" filter="fade">
                                      <p:cBhvr>
                                        <p:cTn id="20" dur="500"/>
                                        <p:tgtEl>
                                          <p:spTgt spid="2">
                                            <p:txEl>
                                              <p:pRg st="9" end="9"/>
                                            </p:txEl>
                                          </p:spTgt>
                                        </p:tgtEl>
                                      </p:cBhvr>
                                    </p:animEffect>
                                  </p:childTnLst>
                                </p:cTn>
                              </p:par>
                              <p:par>
                                <p:cTn id="21" presetID="10" presetClass="entr" presetSubtype="0" fill="hold" nodeType="withEffect">
                                  <p:stCondLst>
                                    <p:cond delay="49000"/>
                                  </p:stCondLst>
                                  <p:childTnLst>
                                    <p:set>
                                      <p:cBhvr>
                                        <p:cTn id="22" dur="1" fill="hold">
                                          <p:stCondLst>
                                            <p:cond delay="0"/>
                                          </p:stCondLst>
                                        </p:cTn>
                                        <p:tgtEl>
                                          <p:spTgt spid="2">
                                            <p:txEl>
                                              <p:pRg st="11" end="11"/>
                                            </p:txEl>
                                          </p:spTgt>
                                        </p:tgtEl>
                                        <p:attrNameLst>
                                          <p:attrName>style.visibility</p:attrName>
                                        </p:attrNameLst>
                                      </p:cBhvr>
                                      <p:to>
                                        <p:strVal val="visible"/>
                                      </p:to>
                                    </p:set>
                                    <p:animEffect transition="in" filter="fade">
                                      <p:cBhvr>
                                        <p:cTn id="23" dur="500"/>
                                        <p:tgtEl>
                                          <p:spTgt spid="2">
                                            <p:txEl>
                                              <p:pRg st="11" end="11"/>
                                            </p:txEl>
                                          </p:spTgt>
                                        </p:tgtEl>
                                      </p:cBhvr>
                                    </p:animEffect>
                                  </p:childTnLst>
                                </p:cTn>
                              </p:par>
                              <p:par>
                                <p:cTn id="24" presetID="10" presetClass="entr" presetSubtype="0" fill="hold" nodeType="withEffect">
                                  <p:stCondLst>
                                    <p:cond delay="52000"/>
                                  </p:stCondLst>
                                  <p:childTnLst>
                                    <p:set>
                                      <p:cBhvr>
                                        <p:cTn id="25" dur="1" fill="hold">
                                          <p:stCondLst>
                                            <p:cond delay="0"/>
                                          </p:stCondLst>
                                        </p:cTn>
                                        <p:tgtEl>
                                          <p:spTgt spid="2">
                                            <p:txEl>
                                              <p:pRg st="13" end="13"/>
                                            </p:txEl>
                                          </p:spTgt>
                                        </p:tgtEl>
                                        <p:attrNameLst>
                                          <p:attrName>style.visibility</p:attrName>
                                        </p:attrNameLst>
                                      </p:cBhvr>
                                      <p:to>
                                        <p:strVal val="visible"/>
                                      </p:to>
                                    </p:set>
                                    <p:animEffect transition="in" filter="fade">
                                      <p:cBhvr>
                                        <p:cTn id="26" dur="5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1389063" y="1916113"/>
            <a:ext cx="547211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altLang="en-US" sz="6600" dirty="0" smtClean="0"/>
              <a:t>Insects - flowers</a:t>
            </a:r>
            <a:endParaRPr lang="en-GB" altLang="en-US" sz="6600" dirty="0"/>
          </a:p>
        </p:txBody>
      </p:sp>
    </p:spTree>
    <p:extLst>
      <p:ext uri="{BB962C8B-B14F-4D97-AF65-F5344CB8AC3E}">
        <p14:creationId xmlns:p14="http://schemas.microsoft.com/office/powerpoint/2010/main" val="635479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45026139"/>
              </p:ext>
            </p:extLst>
          </p:nvPr>
        </p:nvGraphicFramePr>
        <p:xfrm>
          <a:off x="556353" y="1934231"/>
          <a:ext cx="7993062" cy="4357689"/>
        </p:xfrm>
        <a:graphic>
          <a:graphicData uri="http://schemas.openxmlformats.org/drawingml/2006/table">
            <a:tbl>
              <a:tblPr firstRow="1" firstCol="1" bandRow="1">
                <a:tableStyleId>{5C22544A-7EE6-4342-B048-85BDC9FD1C3A}</a:tableStyleId>
              </a:tblPr>
              <a:tblGrid>
                <a:gridCol w="1331889"/>
                <a:gridCol w="1331889"/>
                <a:gridCol w="1331889"/>
                <a:gridCol w="1331889"/>
                <a:gridCol w="1332753"/>
                <a:gridCol w="1332753"/>
              </a:tblGrid>
              <a:tr h="1099009">
                <a:tc>
                  <a:txBody>
                    <a:bodyPr/>
                    <a:lstStyle/>
                    <a:p>
                      <a:pPr algn="ctr">
                        <a:spcAft>
                          <a:spcPts val="0"/>
                        </a:spcAft>
                      </a:pPr>
                      <a:endParaRPr lang="en-GB" sz="900" dirty="0" smtClean="0">
                        <a:effectLst/>
                      </a:endParaRPr>
                    </a:p>
                    <a:p>
                      <a:pPr algn="ctr">
                        <a:spcAft>
                          <a:spcPts val="0"/>
                        </a:spcAft>
                      </a:pPr>
                      <a:r>
                        <a:rPr lang="en-GB" sz="1600" dirty="0" smtClean="0">
                          <a:effectLst/>
                        </a:rPr>
                        <a:t>INSECTS or </a:t>
                      </a:r>
                      <a:r>
                        <a:rPr lang="en-GB" sz="1600" dirty="0">
                          <a:effectLst/>
                        </a:rPr>
                        <a:t>pleasant                                              </a:t>
                      </a:r>
                      <a:r>
                        <a:rPr lang="en-GB" sz="1600" dirty="0" smtClean="0">
                          <a:effectLst/>
                        </a:rPr>
                        <a:t>words</a:t>
                      </a:r>
                      <a:endParaRPr lang="en-GB" sz="16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effectLst/>
                        </a:rPr>
                        <a:t>FLOWERS or</a:t>
                      </a:r>
                      <a:endParaRPr lang="en-GB" sz="1400" dirty="0" smtClean="0">
                        <a:effectLst/>
                        <a:latin typeface="Calibri"/>
                        <a:ea typeface="Calibri"/>
                        <a:cs typeface="Times New Roman"/>
                      </a:endParaRPr>
                    </a:p>
                    <a:p>
                      <a:pPr algn="ctr">
                        <a:spcAft>
                          <a:spcPts val="0"/>
                        </a:spcAft>
                      </a:pPr>
                      <a:r>
                        <a:rPr lang="en-GB" sz="1400" dirty="0" smtClean="0">
                          <a:effectLst/>
                        </a:rPr>
                        <a:t>unpleasant              words</a:t>
                      </a:r>
                      <a:endParaRPr lang="en-GB" sz="14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algn="ctr">
                        <a:spcAft>
                          <a:spcPts val="0"/>
                        </a:spcAft>
                      </a:pPr>
                      <a:r>
                        <a:rPr lang="en-GB" sz="1400" dirty="0" smtClean="0">
                          <a:effectLst/>
                        </a:rPr>
                        <a:t>INSECTS</a:t>
                      </a:r>
                      <a:endParaRPr lang="en-GB" sz="1400" dirty="0">
                        <a:effectLst/>
                      </a:endParaRPr>
                    </a:p>
                    <a:p>
                      <a:pPr algn="ctr">
                        <a:spcAft>
                          <a:spcPts val="0"/>
                        </a:spcAft>
                      </a:pPr>
                      <a:r>
                        <a:rPr lang="en-GB" sz="1400" dirty="0">
                          <a:effectLst/>
                        </a:rPr>
                        <a:t>or pleasant words</a:t>
                      </a:r>
                      <a:endParaRPr lang="en-GB" sz="14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spcAft>
                          <a:spcPts val="0"/>
                        </a:spcAft>
                      </a:pPr>
                      <a:endParaRPr lang="en-GB" sz="1400" dirty="0" smtClean="0">
                        <a:effectLst/>
                      </a:endParaRPr>
                    </a:p>
                    <a:p>
                      <a:pPr algn="ctr">
                        <a:spcAft>
                          <a:spcPts val="0"/>
                        </a:spcAft>
                      </a:pPr>
                      <a:r>
                        <a:rPr lang="en-GB" sz="1400" dirty="0" smtClean="0">
                          <a:effectLst/>
                        </a:rPr>
                        <a:t>FLOWERS</a:t>
                      </a:r>
                    </a:p>
                    <a:p>
                      <a:pPr algn="ctr">
                        <a:spcAft>
                          <a:spcPts val="0"/>
                        </a:spcAft>
                      </a:pPr>
                      <a:r>
                        <a:rPr lang="en-GB" sz="1400" dirty="0" smtClean="0">
                          <a:effectLst/>
                        </a:rPr>
                        <a:t>or unpleasant words</a:t>
                      </a:r>
                      <a:endParaRPr lang="en-GB" sz="1400" b="0" dirty="0" smtClean="0">
                        <a:effectLst/>
                        <a:latin typeface="Calibri"/>
                        <a:ea typeface="Calibri"/>
                        <a:cs typeface="Times New Roman"/>
                      </a:endParaRPr>
                    </a:p>
                    <a:p>
                      <a:pPr algn="ctr">
                        <a:lnSpc>
                          <a:spcPct val="115000"/>
                        </a:lnSpc>
                        <a:spcAft>
                          <a:spcPts val="1000"/>
                        </a:spcAft>
                      </a:pPr>
                      <a:endParaRPr lang="en-GB" sz="1400" b="0" dirty="0" smtClean="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DAFFODIL</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DAISY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cheer</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gloom</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CENTIPEDE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MOTH</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vomit</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ugly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GNAT</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WEEVIL</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hurt</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happy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LILAC</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LILY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love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friend </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bl>
          </a:graphicData>
        </a:graphic>
      </p:graphicFrame>
      <p:sp>
        <p:nvSpPr>
          <p:cNvPr id="3" name="Rectangle 2"/>
          <p:cNvSpPr/>
          <p:nvPr/>
        </p:nvSpPr>
        <p:spPr>
          <a:xfrm>
            <a:off x="587302" y="3848052"/>
            <a:ext cx="1265566" cy="36335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 name="Rectangle 3"/>
          <p:cNvSpPr/>
          <p:nvPr/>
        </p:nvSpPr>
        <p:spPr>
          <a:xfrm>
            <a:off x="587302" y="4238586"/>
            <a:ext cx="1265566" cy="39452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 name="Rectangle 4"/>
          <p:cNvSpPr/>
          <p:nvPr/>
        </p:nvSpPr>
        <p:spPr>
          <a:xfrm>
            <a:off x="593185" y="4651770"/>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 name="Rectangle 5"/>
          <p:cNvSpPr/>
          <p:nvPr/>
        </p:nvSpPr>
        <p:spPr>
          <a:xfrm>
            <a:off x="591342" y="5030674"/>
            <a:ext cx="126152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7" name="Rectangle 6"/>
          <p:cNvSpPr/>
          <p:nvPr/>
        </p:nvSpPr>
        <p:spPr>
          <a:xfrm>
            <a:off x="591341" y="5462722"/>
            <a:ext cx="1261527"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8" name="Rectangle 7"/>
          <p:cNvSpPr/>
          <p:nvPr/>
        </p:nvSpPr>
        <p:spPr>
          <a:xfrm>
            <a:off x="3241609" y="5476598"/>
            <a:ext cx="1275556" cy="34616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9" name="Rectangle 8"/>
          <p:cNvSpPr/>
          <p:nvPr/>
        </p:nvSpPr>
        <p:spPr>
          <a:xfrm>
            <a:off x="3241609" y="4651770"/>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0" name="Rectangle 9"/>
          <p:cNvSpPr/>
          <p:nvPr/>
        </p:nvSpPr>
        <p:spPr>
          <a:xfrm>
            <a:off x="3241609" y="5065848"/>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1" name="Rectangle 10"/>
          <p:cNvSpPr/>
          <p:nvPr/>
        </p:nvSpPr>
        <p:spPr>
          <a:xfrm>
            <a:off x="587301" y="30111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2" name="Rectangle 11"/>
          <p:cNvSpPr/>
          <p:nvPr/>
        </p:nvSpPr>
        <p:spPr>
          <a:xfrm>
            <a:off x="593184" y="3416004"/>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3" name="Rectangle 12"/>
          <p:cNvSpPr/>
          <p:nvPr/>
        </p:nvSpPr>
        <p:spPr>
          <a:xfrm>
            <a:off x="3232481" y="4238586"/>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4" name="Rectangle 13"/>
          <p:cNvSpPr/>
          <p:nvPr/>
        </p:nvSpPr>
        <p:spPr>
          <a:xfrm>
            <a:off x="3241609" y="3827295"/>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5" name="Rectangle 14"/>
          <p:cNvSpPr/>
          <p:nvPr/>
        </p:nvSpPr>
        <p:spPr>
          <a:xfrm>
            <a:off x="3236386" y="3416004"/>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6" name="Rectangle 15"/>
          <p:cNvSpPr/>
          <p:nvPr/>
        </p:nvSpPr>
        <p:spPr>
          <a:xfrm>
            <a:off x="3236386" y="3014449"/>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7" name="Rectangle 16"/>
          <p:cNvSpPr/>
          <p:nvPr/>
        </p:nvSpPr>
        <p:spPr>
          <a:xfrm>
            <a:off x="587300" y="5894770"/>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8" name="Rectangle 17"/>
          <p:cNvSpPr/>
          <p:nvPr/>
        </p:nvSpPr>
        <p:spPr>
          <a:xfrm>
            <a:off x="3237451" y="589476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9" name="Rectangle 18"/>
          <p:cNvSpPr/>
          <p:nvPr/>
        </p:nvSpPr>
        <p:spPr>
          <a:xfrm>
            <a:off x="4589173" y="305264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0" name="Rectangle 19"/>
          <p:cNvSpPr/>
          <p:nvPr/>
        </p:nvSpPr>
        <p:spPr>
          <a:xfrm>
            <a:off x="4601901" y="3463940"/>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1" name="Rectangle 20"/>
          <p:cNvSpPr/>
          <p:nvPr/>
        </p:nvSpPr>
        <p:spPr>
          <a:xfrm>
            <a:off x="4589173" y="3848052"/>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2" name="Rectangle 21"/>
          <p:cNvSpPr/>
          <p:nvPr/>
        </p:nvSpPr>
        <p:spPr>
          <a:xfrm>
            <a:off x="4601901" y="4269752"/>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3" name="Rectangle 22"/>
          <p:cNvSpPr/>
          <p:nvPr/>
        </p:nvSpPr>
        <p:spPr>
          <a:xfrm>
            <a:off x="4601900" y="466731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4" name="Rectangle 23"/>
          <p:cNvSpPr/>
          <p:nvPr/>
        </p:nvSpPr>
        <p:spPr>
          <a:xfrm>
            <a:off x="4589172" y="5065848"/>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5" name="Rectangle 24"/>
          <p:cNvSpPr/>
          <p:nvPr/>
        </p:nvSpPr>
        <p:spPr>
          <a:xfrm>
            <a:off x="4601901" y="5476598"/>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6" name="Rectangle 25"/>
          <p:cNvSpPr/>
          <p:nvPr/>
        </p:nvSpPr>
        <p:spPr>
          <a:xfrm>
            <a:off x="4601901" y="5894770"/>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7" name="Rectangle 26"/>
          <p:cNvSpPr/>
          <p:nvPr/>
        </p:nvSpPr>
        <p:spPr>
          <a:xfrm>
            <a:off x="7253469" y="305984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8" name="Rectangle 27"/>
          <p:cNvSpPr/>
          <p:nvPr/>
        </p:nvSpPr>
        <p:spPr>
          <a:xfrm>
            <a:off x="7253469" y="3448741"/>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29" name="Rectangle 28"/>
          <p:cNvSpPr/>
          <p:nvPr/>
        </p:nvSpPr>
        <p:spPr>
          <a:xfrm>
            <a:off x="7253468" y="3848051"/>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0" name="Rectangle 29"/>
          <p:cNvSpPr/>
          <p:nvPr/>
        </p:nvSpPr>
        <p:spPr>
          <a:xfrm>
            <a:off x="7253466" y="506584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1" name="Rectangle 30"/>
          <p:cNvSpPr/>
          <p:nvPr/>
        </p:nvSpPr>
        <p:spPr>
          <a:xfrm>
            <a:off x="7253469" y="4269751"/>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2" name="Rectangle 31"/>
          <p:cNvSpPr/>
          <p:nvPr/>
        </p:nvSpPr>
        <p:spPr>
          <a:xfrm>
            <a:off x="7253467" y="466731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3" name="Rectangle 32"/>
          <p:cNvSpPr/>
          <p:nvPr/>
        </p:nvSpPr>
        <p:spPr>
          <a:xfrm>
            <a:off x="7253465" y="546729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4" name="Rectangle 33"/>
          <p:cNvSpPr/>
          <p:nvPr/>
        </p:nvSpPr>
        <p:spPr>
          <a:xfrm>
            <a:off x="7246974" y="5894770"/>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5" name="Rectangle 34"/>
          <p:cNvSpPr/>
          <p:nvPr/>
        </p:nvSpPr>
        <p:spPr>
          <a:xfrm>
            <a:off x="587300" y="305264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6" name="Rectangle 35"/>
          <p:cNvSpPr/>
          <p:nvPr/>
        </p:nvSpPr>
        <p:spPr>
          <a:xfrm>
            <a:off x="593185" y="345420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7" name="Rectangle 36"/>
          <p:cNvSpPr/>
          <p:nvPr/>
        </p:nvSpPr>
        <p:spPr>
          <a:xfrm>
            <a:off x="593185" y="385159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8" name="Rectangle 37"/>
          <p:cNvSpPr/>
          <p:nvPr/>
        </p:nvSpPr>
        <p:spPr>
          <a:xfrm>
            <a:off x="3254740" y="426975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39" name="Rectangle 38"/>
          <p:cNvSpPr/>
          <p:nvPr/>
        </p:nvSpPr>
        <p:spPr>
          <a:xfrm>
            <a:off x="3232481" y="468337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0" name="Rectangle 39"/>
          <p:cNvSpPr/>
          <p:nvPr/>
        </p:nvSpPr>
        <p:spPr>
          <a:xfrm>
            <a:off x="587297" y="5103083"/>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1" name="Rectangle 40"/>
          <p:cNvSpPr/>
          <p:nvPr/>
        </p:nvSpPr>
        <p:spPr>
          <a:xfrm>
            <a:off x="593185" y="549047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2" name="Rectangle 41"/>
          <p:cNvSpPr/>
          <p:nvPr/>
        </p:nvSpPr>
        <p:spPr>
          <a:xfrm>
            <a:off x="3254740" y="591552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3" name="Rectangle 42"/>
          <p:cNvSpPr/>
          <p:nvPr/>
        </p:nvSpPr>
        <p:spPr>
          <a:xfrm>
            <a:off x="4566860" y="305984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4" name="Rectangle 43"/>
          <p:cNvSpPr/>
          <p:nvPr/>
        </p:nvSpPr>
        <p:spPr>
          <a:xfrm>
            <a:off x="7253469" y="344874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5" name="Rectangle 44"/>
          <p:cNvSpPr/>
          <p:nvPr/>
        </p:nvSpPr>
        <p:spPr>
          <a:xfrm>
            <a:off x="7253469" y="386549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6" name="Rectangle 45"/>
          <p:cNvSpPr/>
          <p:nvPr/>
        </p:nvSpPr>
        <p:spPr>
          <a:xfrm>
            <a:off x="4584148" y="428467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7" name="Rectangle 46"/>
          <p:cNvSpPr/>
          <p:nvPr/>
        </p:nvSpPr>
        <p:spPr>
          <a:xfrm>
            <a:off x="7253469" y="468337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8" name="Rectangle 47"/>
          <p:cNvSpPr/>
          <p:nvPr/>
        </p:nvSpPr>
        <p:spPr>
          <a:xfrm>
            <a:off x="3263057" y="307340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49" name="Rectangle 48"/>
          <p:cNvSpPr/>
          <p:nvPr/>
        </p:nvSpPr>
        <p:spPr>
          <a:xfrm>
            <a:off x="4584148" y="508388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0" name="Rectangle 49"/>
          <p:cNvSpPr/>
          <p:nvPr/>
        </p:nvSpPr>
        <p:spPr>
          <a:xfrm>
            <a:off x="4584148" y="5507493"/>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1" name="Rectangle 50"/>
          <p:cNvSpPr/>
          <p:nvPr/>
        </p:nvSpPr>
        <p:spPr>
          <a:xfrm>
            <a:off x="4572387" y="591552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52" name="Rectangle 51"/>
          <p:cNvSpPr/>
          <p:nvPr/>
        </p:nvSpPr>
        <p:spPr>
          <a:xfrm>
            <a:off x="3241609" y="345420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3" name="Rectangle 52"/>
          <p:cNvSpPr/>
          <p:nvPr/>
        </p:nvSpPr>
        <p:spPr>
          <a:xfrm>
            <a:off x="3263057" y="386880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4" name="Rectangle 53"/>
          <p:cNvSpPr/>
          <p:nvPr/>
        </p:nvSpPr>
        <p:spPr>
          <a:xfrm>
            <a:off x="590242" y="428467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5" name="Rectangle 54"/>
          <p:cNvSpPr/>
          <p:nvPr/>
        </p:nvSpPr>
        <p:spPr>
          <a:xfrm>
            <a:off x="587297" y="469172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6" name="Rectangle 55"/>
          <p:cNvSpPr/>
          <p:nvPr/>
        </p:nvSpPr>
        <p:spPr>
          <a:xfrm>
            <a:off x="590242" y="589476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7" name="Rectangle 56"/>
          <p:cNvSpPr/>
          <p:nvPr/>
        </p:nvSpPr>
        <p:spPr>
          <a:xfrm>
            <a:off x="3241609" y="509753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8" name="Rectangle 57"/>
          <p:cNvSpPr/>
          <p:nvPr/>
        </p:nvSpPr>
        <p:spPr>
          <a:xfrm>
            <a:off x="3232481" y="549735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9" name="Rectangle 58"/>
          <p:cNvSpPr/>
          <p:nvPr/>
        </p:nvSpPr>
        <p:spPr>
          <a:xfrm>
            <a:off x="7253469" y="307208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0" name="Rectangle 59"/>
          <p:cNvSpPr/>
          <p:nvPr/>
        </p:nvSpPr>
        <p:spPr>
          <a:xfrm>
            <a:off x="4572387" y="347114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1" name="Rectangle 60"/>
          <p:cNvSpPr/>
          <p:nvPr/>
        </p:nvSpPr>
        <p:spPr>
          <a:xfrm>
            <a:off x="4572387" y="387600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2" name="Rectangle 61"/>
          <p:cNvSpPr/>
          <p:nvPr/>
        </p:nvSpPr>
        <p:spPr>
          <a:xfrm>
            <a:off x="4572387" y="468310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3" name="Rectangle 62"/>
          <p:cNvSpPr/>
          <p:nvPr/>
        </p:nvSpPr>
        <p:spPr>
          <a:xfrm>
            <a:off x="7253469" y="426975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4" name="Rectangle 63"/>
          <p:cNvSpPr/>
          <p:nvPr/>
        </p:nvSpPr>
        <p:spPr>
          <a:xfrm>
            <a:off x="7246971" y="509753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5" name="Rectangle 64"/>
          <p:cNvSpPr/>
          <p:nvPr/>
        </p:nvSpPr>
        <p:spPr>
          <a:xfrm>
            <a:off x="7253469" y="549735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6" name="Rectangle 65"/>
          <p:cNvSpPr/>
          <p:nvPr/>
        </p:nvSpPr>
        <p:spPr>
          <a:xfrm>
            <a:off x="7246971" y="591429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67" name="Rectangle 66"/>
          <p:cNvSpPr/>
          <p:nvPr/>
        </p:nvSpPr>
        <p:spPr>
          <a:xfrm>
            <a:off x="709983" y="921843"/>
            <a:ext cx="7879368" cy="830997"/>
          </a:xfrm>
          <a:prstGeom prst="rect">
            <a:avLst/>
          </a:prstGeom>
        </p:spPr>
        <p:txBody>
          <a:bodyPr wrap="square">
            <a:spAutoFit/>
          </a:bodyPr>
          <a:lstStyle/>
          <a:p>
            <a:r>
              <a:rPr lang="en-GB" sz="1600" dirty="0"/>
              <a:t>For </a:t>
            </a:r>
            <a:r>
              <a:rPr lang="en-GB" sz="1600" u="sng" dirty="0"/>
              <a:t>INSECTS</a:t>
            </a:r>
            <a:r>
              <a:rPr lang="en-GB" sz="1600" dirty="0"/>
              <a:t> and for </a:t>
            </a:r>
            <a:r>
              <a:rPr lang="en-GB" sz="1600" u="sng" dirty="0"/>
              <a:t>words pleasant in meaning</a:t>
            </a:r>
            <a:r>
              <a:rPr lang="en-GB" sz="1600" dirty="0"/>
              <a:t>, </a:t>
            </a:r>
            <a:r>
              <a:rPr lang="en-GB" sz="1600" dirty="0" smtClean="0"/>
              <a:t>click the box to the left</a:t>
            </a:r>
            <a:r>
              <a:rPr lang="en-GB" sz="1600" dirty="0"/>
              <a:t>.  For everything else (</a:t>
            </a:r>
            <a:r>
              <a:rPr lang="en-GB" sz="1600" u="sng" dirty="0"/>
              <a:t>FLOWERS</a:t>
            </a:r>
            <a:r>
              <a:rPr lang="en-GB" sz="1600" dirty="0"/>
              <a:t> and </a:t>
            </a:r>
            <a:r>
              <a:rPr lang="en-GB" sz="1600" u="sng" dirty="0"/>
              <a:t>unpleasant-meaning words</a:t>
            </a:r>
            <a:r>
              <a:rPr lang="en-GB" sz="1600" dirty="0"/>
              <a:t>) </a:t>
            </a:r>
            <a:r>
              <a:rPr lang="en-GB" sz="1600" dirty="0" smtClean="0"/>
              <a:t>click the box to the </a:t>
            </a:r>
            <a:r>
              <a:rPr lang="en-GB" sz="1600" dirty="0"/>
              <a:t>right.  </a:t>
            </a:r>
          </a:p>
        </p:txBody>
      </p:sp>
      <p:sp>
        <p:nvSpPr>
          <p:cNvPr id="68" name="TextBox 67"/>
          <p:cNvSpPr txBox="1"/>
          <p:nvPr/>
        </p:nvSpPr>
        <p:spPr>
          <a:xfrm>
            <a:off x="709983" y="455622"/>
            <a:ext cx="7922239" cy="369332"/>
          </a:xfrm>
          <a:prstGeom prst="rect">
            <a:avLst/>
          </a:prstGeom>
          <a:solidFill>
            <a:srgbClr val="07406C"/>
          </a:solidFill>
        </p:spPr>
        <p:txBody>
          <a:bodyPr wrap="square" rtlCol="0">
            <a:spAutoFit/>
          </a:bodyPr>
          <a:lstStyle/>
          <a:p>
            <a:pPr algn="ctr"/>
            <a:r>
              <a:rPr lang="en-GB" sz="1800" b="1" dirty="0" smtClean="0">
                <a:solidFill>
                  <a:srgbClr val="FF0000"/>
                </a:solidFill>
              </a:rPr>
              <a:t>MAKE SURE YOU START YOUR TIMER BEFORE YOU BEGIN</a:t>
            </a:r>
            <a:endParaRPr lang="en-GB" sz="1800" b="1" dirty="0">
              <a:solidFill>
                <a:srgbClr val="FF0000"/>
              </a:solidFill>
            </a:endParaRPr>
          </a:p>
        </p:txBody>
      </p:sp>
    </p:spTree>
    <p:extLst>
      <p:ext uri="{BB962C8B-B14F-4D97-AF65-F5344CB8AC3E}">
        <p14:creationId xmlns:p14="http://schemas.microsoft.com/office/powerpoint/2010/main" val="254913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8"/>
                                        </p:tgtEl>
                                      </p:cBhvr>
                                    </p:animEffect>
                                    <p:set>
                                      <p:cBhvr>
                                        <p:cTn id="11" dur="1" fill="hold">
                                          <p:stCondLst>
                                            <p:cond delay="499"/>
                                          </p:stCondLst>
                                        </p:cTn>
                                        <p:tgtEl>
                                          <p:spTgt spid="6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2" restart="whenNotActive" fill="hold" evtFilter="cancelBubble" nodeType="interactiveSeq">
                <p:stCondLst>
                  <p:cond evt="onClick" delay="0">
                    <p:tgtEl>
                      <p:spTgt spid="35"/>
                    </p:tgtEl>
                  </p:cond>
                </p:stCondLst>
                <p:endSync evt="end" delay="0">
                  <p:rtn val="all"/>
                </p:endSync>
                <p:childTnLst>
                  <p:par>
                    <p:cTn id="13" fill="hold">
                      <p:stCondLst>
                        <p:cond delay="0"/>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35"/>
                                        </p:tgtEl>
                                        <p:attrNameLst>
                                          <p:attrName>fillcolor</p:attrName>
                                        </p:attrNameLst>
                                      </p:cBhvr>
                                      <p:to>
                                        <a:srgbClr val="FF0000"/>
                                      </p:to>
                                    </p:animClr>
                                    <p:set>
                                      <p:cBhvr>
                                        <p:cTn id="17" dur="2000" fill="hold"/>
                                        <p:tgtEl>
                                          <p:spTgt spid="35"/>
                                        </p:tgtEl>
                                        <p:attrNameLst>
                                          <p:attrName>fill.type</p:attrName>
                                        </p:attrNameLst>
                                      </p:cBhvr>
                                      <p:to>
                                        <p:strVal val="solid"/>
                                      </p:to>
                                    </p:set>
                                    <p:set>
                                      <p:cBhvr>
                                        <p:cTn id="18" dur="20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9" restart="whenNotActive" fill="hold" evtFilter="cancelBubble" nodeType="interactiveSeq">
                <p:stCondLst>
                  <p:cond evt="onClick" delay="0">
                    <p:tgtEl>
                      <p:spTgt spid="36"/>
                    </p:tgtEl>
                  </p:cond>
                </p:stCondLst>
                <p:endSync evt="end" delay="0">
                  <p:rtn val="all"/>
                </p:endSync>
                <p:childTnLst>
                  <p:par>
                    <p:cTn id="20" fill="hold">
                      <p:stCondLst>
                        <p:cond delay="0"/>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36"/>
                                        </p:tgtEl>
                                        <p:attrNameLst>
                                          <p:attrName>fillcolor</p:attrName>
                                        </p:attrNameLst>
                                      </p:cBhvr>
                                      <p:to>
                                        <a:srgbClr val="00B050"/>
                                      </p:to>
                                    </p:animClr>
                                    <p:set>
                                      <p:cBhvr>
                                        <p:cTn id="24" dur="2000" fill="hold"/>
                                        <p:tgtEl>
                                          <p:spTgt spid="36"/>
                                        </p:tgtEl>
                                        <p:attrNameLst>
                                          <p:attrName>fill.type</p:attrName>
                                        </p:attrNameLst>
                                      </p:cBhvr>
                                      <p:to>
                                        <p:strVal val="solid"/>
                                      </p:to>
                                    </p:set>
                                    <p:set>
                                      <p:cBhvr>
                                        <p:cTn id="25" dur="20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26" restart="whenNotActive" fill="hold" evtFilter="cancelBubble" nodeType="interactiveSeq">
                <p:stCondLst>
                  <p:cond evt="onClick" delay="0">
                    <p:tgtEl>
                      <p:spTgt spid="37"/>
                    </p:tgtEl>
                  </p:cond>
                </p:stCondLst>
                <p:endSync evt="end" delay="0">
                  <p:rtn val="all"/>
                </p:endSync>
                <p:childTnLst>
                  <p:par>
                    <p:cTn id="27" fill="hold">
                      <p:stCondLst>
                        <p:cond delay="0"/>
                      </p:stCondLst>
                      <p:childTnLst>
                        <p:par>
                          <p:cTn id="28" fill="hold">
                            <p:stCondLst>
                              <p:cond delay="0"/>
                            </p:stCondLst>
                            <p:childTnLst>
                              <p:par>
                                <p:cTn id="29" presetID="1" presetClass="emph" presetSubtype="2" fill="hold" nodeType="clickEffect">
                                  <p:stCondLst>
                                    <p:cond delay="0"/>
                                  </p:stCondLst>
                                  <p:childTnLst>
                                    <p:animClr clrSpc="rgb" dir="cw">
                                      <p:cBhvr>
                                        <p:cTn id="30" dur="2000" fill="hold"/>
                                        <p:tgtEl>
                                          <p:spTgt spid="37"/>
                                        </p:tgtEl>
                                        <p:attrNameLst>
                                          <p:attrName>fillcolor</p:attrName>
                                        </p:attrNameLst>
                                      </p:cBhvr>
                                      <p:to>
                                        <a:srgbClr val="00B050"/>
                                      </p:to>
                                    </p:animClr>
                                    <p:set>
                                      <p:cBhvr>
                                        <p:cTn id="31" dur="2000" fill="hold"/>
                                        <p:tgtEl>
                                          <p:spTgt spid="37"/>
                                        </p:tgtEl>
                                        <p:attrNameLst>
                                          <p:attrName>fill.type</p:attrName>
                                        </p:attrNameLst>
                                      </p:cBhvr>
                                      <p:to>
                                        <p:strVal val="solid"/>
                                      </p:to>
                                    </p:set>
                                    <p:set>
                                      <p:cBhvr>
                                        <p:cTn id="32" dur="20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33" restart="whenNotActive" fill="hold" evtFilter="cancelBubble" nodeType="interactiveSeq">
                <p:stCondLst>
                  <p:cond evt="onClick" delay="0">
                    <p:tgtEl>
                      <p:spTgt spid="38"/>
                    </p:tgtEl>
                  </p:cond>
                </p:stCondLst>
                <p:endSync evt="end" delay="0">
                  <p:rtn val="all"/>
                </p:endSync>
                <p:childTnLst>
                  <p:par>
                    <p:cTn id="34" fill="hold">
                      <p:stCondLst>
                        <p:cond delay="0"/>
                      </p:stCondLst>
                      <p:childTnLst>
                        <p:par>
                          <p:cTn id="35" fill="hold">
                            <p:stCondLst>
                              <p:cond delay="0"/>
                            </p:stCondLst>
                            <p:childTnLst>
                              <p:par>
                                <p:cTn id="36" presetID="1" presetClass="emph" presetSubtype="2" fill="hold" nodeType="clickEffect">
                                  <p:stCondLst>
                                    <p:cond delay="0"/>
                                  </p:stCondLst>
                                  <p:childTnLst>
                                    <p:animClr clrSpc="rgb" dir="cw">
                                      <p:cBhvr>
                                        <p:cTn id="37" dur="2000" fill="hold"/>
                                        <p:tgtEl>
                                          <p:spTgt spid="38"/>
                                        </p:tgtEl>
                                        <p:attrNameLst>
                                          <p:attrName>fillcolor</p:attrName>
                                        </p:attrNameLst>
                                      </p:cBhvr>
                                      <p:to>
                                        <a:srgbClr val="00B050"/>
                                      </p:to>
                                    </p:animClr>
                                    <p:set>
                                      <p:cBhvr>
                                        <p:cTn id="38" dur="2000" fill="hold"/>
                                        <p:tgtEl>
                                          <p:spTgt spid="38"/>
                                        </p:tgtEl>
                                        <p:attrNameLst>
                                          <p:attrName>fill.type</p:attrName>
                                        </p:attrNameLst>
                                      </p:cBhvr>
                                      <p:to>
                                        <p:strVal val="solid"/>
                                      </p:to>
                                    </p:set>
                                    <p:set>
                                      <p:cBhvr>
                                        <p:cTn id="39" dur="20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40" restart="whenNotActive" fill="hold" evtFilter="cancelBubble" nodeType="interactiveSeq">
                <p:stCondLst>
                  <p:cond evt="onClick" delay="0">
                    <p:tgtEl>
                      <p:spTgt spid="39"/>
                    </p:tgtEl>
                  </p:cond>
                </p:stCondLst>
                <p:endSync evt="end" delay="0">
                  <p:rtn val="all"/>
                </p:endSync>
                <p:childTnLst>
                  <p:par>
                    <p:cTn id="41" fill="hold">
                      <p:stCondLst>
                        <p:cond delay="0"/>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39"/>
                                        </p:tgtEl>
                                        <p:attrNameLst>
                                          <p:attrName>fillcolor</p:attrName>
                                        </p:attrNameLst>
                                      </p:cBhvr>
                                      <p:to>
                                        <a:srgbClr val="FF0000"/>
                                      </p:to>
                                    </p:animClr>
                                    <p:set>
                                      <p:cBhvr>
                                        <p:cTn id="45" dur="2000" fill="hold"/>
                                        <p:tgtEl>
                                          <p:spTgt spid="39"/>
                                        </p:tgtEl>
                                        <p:attrNameLst>
                                          <p:attrName>fill.type</p:attrName>
                                        </p:attrNameLst>
                                      </p:cBhvr>
                                      <p:to>
                                        <p:strVal val="solid"/>
                                      </p:to>
                                    </p:set>
                                    <p:set>
                                      <p:cBhvr>
                                        <p:cTn id="46" dur="20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47" restart="whenNotActive" fill="hold" evtFilter="cancelBubble" nodeType="interactiveSeq">
                <p:stCondLst>
                  <p:cond evt="onClick" delay="0">
                    <p:tgtEl>
                      <p:spTgt spid="40"/>
                    </p:tgtEl>
                  </p:cond>
                </p:stCondLst>
                <p:endSync evt="end" delay="0">
                  <p:rtn val="all"/>
                </p:endSync>
                <p:childTnLst>
                  <p:par>
                    <p:cTn id="48" fill="hold">
                      <p:stCondLst>
                        <p:cond delay="0"/>
                      </p:stCondLst>
                      <p:childTnLst>
                        <p:par>
                          <p:cTn id="49" fill="hold">
                            <p:stCondLst>
                              <p:cond delay="0"/>
                            </p:stCondLst>
                            <p:childTnLst>
                              <p:par>
                                <p:cTn id="50" presetID="1" presetClass="emph" presetSubtype="2" fill="hold" nodeType="clickEffect">
                                  <p:stCondLst>
                                    <p:cond delay="0"/>
                                  </p:stCondLst>
                                  <p:childTnLst>
                                    <p:animClr clrSpc="rgb" dir="cw">
                                      <p:cBhvr>
                                        <p:cTn id="51" dur="2000" fill="hold"/>
                                        <p:tgtEl>
                                          <p:spTgt spid="40"/>
                                        </p:tgtEl>
                                        <p:attrNameLst>
                                          <p:attrName>fillcolor</p:attrName>
                                        </p:attrNameLst>
                                      </p:cBhvr>
                                      <p:to>
                                        <a:srgbClr val="FF0000"/>
                                      </p:to>
                                    </p:animClr>
                                    <p:set>
                                      <p:cBhvr>
                                        <p:cTn id="52" dur="2000" fill="hold"/>
                                        <p:tgtEl>
                                          <p:spTgt spid="40"/>
                                        </p:tgtEl>
                                        <p:attrNameLst>
                                          <p:attrName>fill.type</p:attrName>
                                        </p:attrNameLst>
                                      </p:cBhvr>
                                      <p:to>
                                        <p:strVal val="solid"/>
                                      </p:to>
                                    </p:set>
                                    <p:set>
                                      <p:cBhvr>
                                        <p:cTn id="53" dur="20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54" restart="whenNotActive" fill="hold" evtFilter="cancelBubble" nodeType="interactiveSeq">
                <p:stCondLst>
                  <p:cond evt="onClick" delay="0">
                    <p:tgtEl>
                      <p:spTgt spid="41"/>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41"/>
                                        </p:tgtEl>
                                        <p:attrNameLst>
                                          <p:attrName>fillcolor</p:attrName>
                                        </p:attrNameLst>
                                      </p:cBhvr>
                                      <p:to>
                                        <a:srgbClr val="FF0000"/>
                                      </p:to>
                                    </p:animClr>
                                    <p:set>
                                      <p:cBhvr>
                                        <p:cTn id="59" dur="2000" fill="hold"/>
                                        <p:tgtEl>
                                          <p:spTgt spid="41"/>
                                        </p:tgtEl>
                                        <p:attrNameLst>
                                          <p:attrName>fill.type</p:attrName>
                                        </p:attrNameLst>
                                      </p:cBhvr>
                                      <p:to>
                                        <p:strVal val="solid"/>
                                      </p:to>
                                    </p:set>
                                    <p:set>
                                      <p:cBhvr>
                                        <p:cTn id="60" dur="20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61" restart="whenNotActive" fill="hold" evtFilter="cancelBubble" nodeType="interactiveSeq">
                <p:stCondLst>
                  <p:cond evt="onClick" delay="0">
                    <p:tgtEl>
                      <p:spTgt spid="42"/>
                    </p:tgtEl>
                  </p:cond>
                </p:stCondLst>
                <p:endSync evt="end" delay="0">
                  <p:rtn val="all"/>
                </p:endSync>
                <p:childTnLst>
                  <p:par>
                    <p:cTn id="62" fill="hold">
                      <p:stCondLst>
                        <p:cond delay="0"/>
                      </p:stCondLst>
                      <p:childTnLst>
                        <p:par>
                          <p:cTn id="63" fill="hold">
                            <p:stCondLst>
                              <p:cond delay="0"/>
                            </p:stCondLst>
                            <p:childTnLst>
                              <p:par>
                                <p:cTn id="64" presetID="1" presetClass="emph" presetSubtype="2" fill="hold" nodeType="clickEffect">
                                  <p:stCondLst>
                                    <p:cond delay="0"/>
                                  </p:stCondLst>
                                  <p:childTnLst>
                                    <p:animClr clrSpc="rgb" dir="cw">
                                      <p:cBhvr>
                                        <p:cTn id="65" dur="2000" fill="hold"/>
                                        <p:tgtEl>
                                          <p:spTgt spid="42"/>
                                        </p:tgtEl>
                                        <p:attrNameLst>
                                          <p:attrName>fillcolor</p:attrName>
                                        </p:attrNameLst>
                                      </p:cBhvr>
                                      <p:to>
                                        <a:srgbClr val="FF0000"/>
                                      </p:to>
                                    </p:animClr>
                                    <p:set>
                                      <p:cBhvr>
                                        <p:cTn id="66" dur="2000" fill="hold"/>
                                        <p:tgtEl>
                                          <p:spTgt spid="42"/>
                                        </p:tgtEl>
                                        <p:attrNameLst>
                                          <p:attrName>fill.type</p:attrName>
                                        </p:attrNameLst>
                                      </p:cBhvr>
                                      <p:to>
                                        <p:strVal val="solid"/>
                                      </p:to>
                                    </p:set>
                                    <p:set>
                                      <p:cBhvr>
                                        <p:cTn id="67" dur="20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seq concurrent="1" nextAc="seek">
              <p:cTn id="68" restart="whenNotActive" fill="hold" evtFilter="cancelBubble" nodeType="interactiveSeq">
                <p:stCondLst>
                  <p:cond evt="onClick" delay="0">
                    <p:tgtEl>
                      <p:spTgt spid="43"/>
                    </p:tgtEl>
                  </p:cond>
                </p:stCondLst>
                <p:endSync evt="end" delay="0">
                  <p:rtn val="all"/>
                </p:endSync>
                <p:childTnLst>
                  <p:par>
                    <p:cTn id="69" fill="hold">
                      <p:stCondLst>
                        <p:cond delay="0"/>
                      </p:stCondLst>
                      <p:childTnLst>
                        <p:par>
                          <p:cTn id="70" fill="hold">
                            <p:stCondLst>
                              <p:cond delay="0"/>
                            </p:stCondLst>
                            <p:childTnLst>
                              <p:par>
                                <p:cTn id="71" presetID="1" presetClass="emph" presetSubtype="2" fill="hold" nodeType="clickEffect">
                                  <p:stCondLst>
                                    <p:cond delay="0"/>
                                  </p:stCondLst>
                                  <p:childTnLst>
                                    <p:animClr clrSpc="rgb" dir="cw">
                                      <p:cBhvr>
                                        <p:cTn id="72" dur="2000" fill="hold"/>
                                        <p:tgtEl>
                                          <p:spTgt spid="43"/>
                                        </p:tgtEl>
                                        <p:attrNameLst>
                                          <p:attrName>fillcolor</p:attrName>
                                        </p:attrNameLst>
                                      </p:cBhvr>
                                      <p:to>
                                        <a:srgbClr val="FF0000"/>
                                      </p:to>
                                    </p:animClr>
                                    <p:set>
                                      <p:cBhvr>
                                        <p:cTn id="73" dur="2000" fill="hold"/>
                                        <p:tgtEl>
                                          <p:spTgt spid="43"/>
                                        </p:tgtEl>
                                        <p:attrNameLst>
                                          <p:attrName>fill.type</p:attrName>
                                        </p:attrNameLst>
                                      </p:cBhvr>
                                      <p:to>
                                        <p:strVal val="solid"/>
                                      </p:to>
                                    </p:set>
                                    <p:set>
                                      <p:cBhvr>
                                        <p:cTn id="74" dur="2000" fill="hold"/>
                                        <p:tgtEl>
                                          <p:spTgt spid="43"/>
                                        </p:tgtEl>
                                        <p:attrNameLst>
                                          <p:attrName>fill.on</p:attrName>
                                        </p:attrNameLst>
                                      </p:cBhvr>
                                      <p:to>
                                        <p:strVal val="true"/>
                                      </p:to>
                                    </p:set>
                                  </p:childTnLst>
                                </p:cTn>
                              </p:par>
                            </p:childTnLst>
                          </p:cTn>
                        </p:par>
                      </p:childTnLst>
                    </p:cTn>
                  </p:par>
                </p:childTnLst>
              </p:cTn>
              <p:nextCondLst>
                <p:cond evt="onClick" delay="0">
                  <p:tgtEl>
                    <p:spTgt spid="43"/>
                  </p:tgtEl>
                </p:cond>
              </p:nextCondLst>
            </p:seq>
            <p:seq concurrent="1" nextAc="seek">
              <p:cTn id="75" restart="whenNotActive" fill="hold" evtFilter="cancelBubble" nodeType="interactiveSeq">
                <p:stCondLst>
                  <p:cond evt="onClick" delay="0">
                    <p:tgtEl>
                      <p:spTgt spid="44"/>
                    </p:tgtEl>
                  </p:cond>
                </p:stCondLst>
                <p:endSync evt="end" delay="0">
                  <p:rtn val="all"/>
                </p:endSync>
                <p:childTnLst>
                  <p:par>
                    <p:cTn id="76" fill="hold">
                      <p:stCondLst>
                        <p:cond delay="0"/>
                      </p:stCondLst>
                      <p:childTnLst>
                        <p:par>
                          <p:cTn id="77" fill="hold">
                            <p:stCondLst>
                              <p:cond delay="0"/>
                            </p:stCondLst>
                            <p:childTnLst>
                              <p:par>
                                <p:cTn id="78" presetID="1" presetClass="emph" presetSubtype="2" fill="hold" nodeType="clickEffect">
                                  <p:stCondLst>
                                    <p:cond delay="0"/>
                                  </p:stCondLst>
                                  <p:childTnLst>
                                    <p:animClr clrSpc="rgb" dir="cw">
                                      <p:cBhvr>
                                        <p:cTn id="79" dur="2000" fill="hold"/>
                                        <p:tgtEl>
                                          <p:spTgt spid="44"/>
                                        </p:tgtEl>
                                        <p:attrNameLst>
                                          <p:attrName>fillcolor</p:attrName>
                                        </p:attrNameLst>
                                      </p:cBhvr>
                                      <p:to>
                                        <a:srgbClr val="00B050"/>
                                      </p:to>
                                    </p:animClr>
                                    <p:set>
                                      <p:cBhvr>
                                        <p:cTn id="80" dur="2000" fill="hold"/>
                                        <p:tgtEl>
                                          <p:spTgt spid="44"/>
                                        </p:tgtEl>
                                        <p:attrNameLst>
                                          <p:attrName>fill.type</p:attrName>
                                        </p:attrNameLst>
                                      </p:cBhvr>
                                      <p:to>
                                        <p:strVal val="solid"/>
                                      </p:to>
                                    </p:set>
                                    <p:set>
                                      <p:cBhvr>
                                        <p:cTn id="81" dur="2000" fill="hold"/>
                                        <p:tgtEl>
                                          <p:spTgt spid="44"/>
                                        </p:tgtEl>
                                        <p:attrNameLst>
                                          <p:attrName>fill.on</p:attrName>
                                        </p:attrNameLst>
                                      </p:cBhvr>
                                      <p:to>
                                        <p:strVal val="true"/>
                                      </p:to>
                                    </p:set>
                                  </p:childTnLst>
                                </p:cTn>
                              </p:par>
                            </p:childTnLst>
                          </p:cTn>
                        </p:par>
                      </p:childTnLst>
                    </p:cTn>
                  </p:par>
                </p:childTnLst>
              </p:cTn>
              <p:nextCondLst>
                <p:cond evt="onClick" delay="0">
                  <p:tgtEl>
                    <p:spTgt spid="44"/>
                  </p:tgtEl>
                </p:cond>
              </p:nextCondLst>
            </p:seq>
            <p:seq concurrent="1" nextAc="seek">
              <p:cTn id="82" restart="whenNotActive" fill="hold" evtFilter="cancelBubble" nodeType="interactiveSeq">
                <p:stCondLst>
                  <p:cond evt="onClick" delay="0">
                    <p:tgtEl>
                      <p:spTgt spid="45"/>
                    </p:tgtEl>
                  </p:cond>
                </p:stCondLst>
                <p:endSync evt="end" delay="0">
                  <p:rtn val="all"/>
                </p:endSync>
                <p:childTnLst>
                  <p:par>
                    <p:cTn id="83" fill="hold">
                      <p:stCondLst>
                        <p:cond delay="0"/>
                      </p:stCondLst>
                      <p:childTnLst>
                        <p:par>
                          <p:cTn id="84" fill="hold">
                            <p:stCondLst>
                              <p:cond delay="0"/>
                            </p:stCondLst>
                            <p:childTnLst>
                              <p:par>
                                <p:cTn id="85" presetID="1" presetClass="emph" presetSubtype="2" fill="hold" nodeType="clickEffect">
                                  <p:stCondLst>
                                    <p:cond delay="0"/>
                                  </p:stCondLst>
                                  <p:childTnLst>
                                    <p:animClr clrSpc="rgb" dir="cw">
                                      <p:cBhvr>
                                        <p:cTn id="86" dur="2000" fill="hold"/>
                                        <p:tgtEl>
                                          <p:spTgt spid="45"/>
                                        </p:tgtEl>
                                        <p:attrNameLst>
                                          <p:attrName>fillcolor</p:attrName>
                                        </p:attrNameLst>
                                      </p:cBhvr>
                                      <p:to>
                                        <a:srgbClr val="FF0000"/>
                                      </p:to>
                                    </p:animClr>
                                    <p:set>
                                      <p:cBhvr>
                                        <p:cTn id="87" dur="2000" fill="hold"/>
                                        <p:tgtEl>
                                          <p:spTgt spid="45"/>
                                        </p:tgtEl>
                                        <p:attrNameLst>
                                          <p:attrName>fill.type</p:attrName>
                                        </p:attrNameLst>
                                      </p:cBhvr>
                                      <p:to>
                                        <p:strVal val="solid"/>
                                      </p:to>
                                    </p:set>
                                    <p:set>
                                      <p:cBhvr>
                                        <p:cTn id="88" dur="2000" fill="hold"/>
                                        <p:tgtEl>
                                          <p:spTgt spid="45"/>
                                        </p:tgtEl>
                                        <p:attrNameLst>
                                          <p:attrName>fill.on</p:attrName>
                                        </p:attrNameLst>
                                      </p:cBhvr>
                                      <p:to>
                                        <p:strVal val="true"/>
                                      </p:to>
                                    </p:set>
                                  </p:childTnLst>
                                </p:cTn>
                              </p:par>
                            </p:childTnLst>
                          </p:cTn>
                        </p:par>
                      </p:childTnLst>
                    </p:cTn>
                  </p:par>
                </p:childTnLst>
              </p:cTn>
              <p:nextCondLst>
                <p:cond evt="onClick" delay="0">
                  <p:tgtEl>
                    <p:spTgt spid="45"/>
                  </p:tgtEl>
                </p:cond>
              </p:nextCondLst>
            </p:seq>
            <p:seq concurrent="1" nextAc="seek">
              <p:cTn id="89" restart="whenNotActive" fill="hold" evtFilter="cancelBubble" nodeType="interactiveSeq">
                <p:stCondLst>
                  <p:cond evt="onClick" delay="0">
                    <p:tgtEl>
                      <p:spTgt spid="46"/>
                    </p:tgtEl>
                  </p:cond>
                </p:stCondLst>
                <p:endSync evt="end" delay="0">
                  <p:rtn val="all"/>
                </p:endSync>
                <p:childTnLst>
                  <p:par>
                    <p:cTn id="90" fill="hold">
                      <p:stCondLst>
                        <p:cond delay="0"/>
                      </p:stCondLst>
                      <p:childTnLst>
                        <p:par>
                          <p:cTn id="91" fill="hold">
                            <p:stCondLst>
                              <p:cond delay="0"/>
                            </p:stCondLst>
                            <p:childTnLst>
                              <p:par>
                                <p:cTn id="92" presetID="1" presetClass="emph" presetSubtype="2" fill="hold" nodeType="clickEffect">
                                  <p:stCondLst>
                                    <p:cond delay="0"/>
                                  </p:stCondLst>
                                  <p:childTnLst>
                                    <p:animClr clrSpc="rgb" dir="cw">
                                      <p:cBhvr>
                                        <p:cTn id="93" dur="2000" fill="hold"/>
                                        <p:tgtEl>
                                          <p:spTgt spid="46"/>
                                        </p:tgtEl>
                                        <p:attrNameLst>
                                          <p:attrName>fillcolor</p:attrName>
                                        </p:attrNameLst>
                                      </p:cBhvr>
                                      <p:to>
                                        <a:srgbClr val="FF0000"/>
                                      </p:to>
                                    </p:animClr>
                                    <p:set>
                                      <p:cBhvr>
                                        <p:cTn id="94" dur="2000" fill="hold"/>
                                        <p:tgtEl>
                                          <p:spTgt spid="46"/>
                                        </p:tgtEl>
                                        <p:attrNameLst>
                                          <p:attrName>fill.type</p:attrName>
                                        </p:attrNameLst>
                                      </p:cBhvr>
                                      <p:to>
                                        <p:strVal val="solid"/>
                                      </p:to>
                                    </p:set>
                                    <p:set>
                                      <p:cBhvr>
                                        <p:cTn id="95" dur="2000" fill="hold"/>
                                        <p:tgtEl>
                                          <p:spTgt spid="46"/>
                                        </p:tgtEl>
                                        <p:attrNameLst>
                                          <p:attrName>fill.on</p:attrName>
                                        </p:attrNameLst>
                                      </p:cBhvr>
                                      <p:to>
                                        <p:strVal val="true"/>
                                      </p:to>
                                    </p:set>
                                  </p:childTnLst>
                                </p:cTn>
                              </p:par>
                            </p:childTnLst>
                          </p:cTn>
                        </p:par>
                      </p:childTnLst>
                    </p:cTn>
                  </p:par>
                </p:childTnLst>
              </p:cTn>
              <p:nextCondLst>
                <p:cond evt="onClick" delay="0">
                  <p:tgtEl>
                    <p:spTgt spid="46"/>
                  </p:tgtEl>
                </p:cond>
              </p:nextCondLst>
            </p:seq>
            <p:seq concurrent="1" nextAc="seek">
              <p:cTn id="96" restart="whenNotActive" fill="hold" evtFilter="cancelBubble" nodeType="interactiveSeq">
                <p:stCondLst>
                  <p:cond evt="onClick" delay="0">
                    <p:tgtEl>
                      <p:spTgt spid="47"/>
                    </p:tgtEl>
                  </p:cond>
                </p:stCondLst>
                <p:endSync evt="end" delay="0">
                  <p:rtn val="all"/>
                </p:endSync>
                <p:childTnLst>
                  <p:par>
                    <p:cTn id="97" fill="hold">
                      <p:stCondLst>
                        <p:cond delay="0"/>
                      </p:stCondLst>
                      <p:childTnLst>
                        <p:par>
                          <p:cTn id="98" fill="hold">
                            <p:stCondLst>
                              <p:cond delay="0"/>
                            </p:stCondLst>
                            <p:childTnLst>
                              <p:par>
                                <p:cTn id="99" presetID="1" presetClass="emph" presetSubtype="2" fill="hold" nodeType="clickEffect">
                                  <p:stCondLst>
                                    <p:cond delay="0"/>
                                  </p:stCondLst>
                                  <p:childTnLst>
                                    <p:animClr clrSpc="rgb" dir="cw">
                                      <p:cBhvr>
                                        <p:cTn id="100" dur="2000" fill="hold"/>
                                        <p:tgtEl>
                                          <p:spTgt spid="47"/>
                                        </p:tgtEl>
                                        <p:attrNameLst>
                                          <p:attrName>fillcolor</p:attrName>
                                        </p:attrNameLst>
                                      </p:cBhvr>
                                      <p:to>
                                        <a:srgbClr val="FF0000"/>
                                      </p:to>
                                    </p:animClr>
                                    <p:set>
                                      <p:cBhvr>
                                        <p:cTn id="101" dur="2000" fill="hold"/>
                                        <p:tgtEl>
                                          <p:spTgt spid="47"/>
                                        </p:tgtEl>
                                        <p:attrNameLst>
                                          <p:attrName>fill.type</p:attrName>
                                        </p:attrNameLst>
                                      </p:cBhvr>
                                      <p:to>
                                        <p:strVal val="solid"/>
                                      </p:to>
                                    </p:set>
                                    <p:set>
                                      <p:cBhvr>
                                        <p:cTn id="102" dur="2000" fill="hold"/>
                                        <p:tgtEl>
                                          <p:spTgt spid="47"/>
                                        </p:tgtEl>
                                        <p:attrNameLst>
                                          <p:attrName>fill.on</p:attrName>
                                        </p:attrNameLst>
                                      </p:cBhvr>
                                      <p:to>
                                        <p:strVal val="true"/>
                                      </p:to>
                                    </p:set>
                                  </p:childTnLst>
                                </p:cTn>
                              </p:par>
                            </p:childTnLst>
                          </p:cTn>
                        </p:par>
                      </p:childTnLst>
                    </p:cTn>
                  </p:par>
                </p:childTnLst>
              </p:cTn>
              <p:nextCondLst>
                <p:cond evt="onClick" delay="0">
                  <p:tgtEl>
                    <p:spTgt spid="47"/>
                  </p:tgtEl>
                </p:cond>
              </p:nextCondLst>
            </p:seq>
            <p:seq concurrent="1" nextAc="seek">
              <p:cTn id="103" restart="whenNotActive" fill="hold" evtFilter="cancelBubble" nodeType="interactiveSeq">
                <p:stCondLst>
                  <p:cond evt="onClick" delay="0">
                    <p:tgtEl>
                      <p:spTgt spid="48"/>
                    </p:tgtEl>
                  </p:cond>
                </p:stCondLst>
                <p:endSync evt="end" delay="0">
                  <p:rtn val="all"/>
                </p:endSync>
                <p:childTnLst>
                  <p:par>
                    <p:cTn id="104" fill="hold">
                      <p:stCondLst>
                        <p:cond delay="0"/>
                      </p:stCondLst>
                      <p:childTnLst>
                        <p:par>
                          <p:cTn id="105" fill="hold">
                            <p:stCondLst>
                              <p:cond delay="0"/>
                            </p:stCondLst>
                            <p:childTnLst>
                              <p:par>
                                <p:cTn id="106" presetID="1" presetClass="emph" presetSubtype="2" fill="hold" nodeType="clickEffect">
                                  <p:stCondLst>
                                    <p:cond delay="0"/>
                                  </p:stCondLst>
                                  <p:childTnLst>
                                    <p:animClr clrSpc="rgb" dir="cw">
                                      <p:cBhvr>
                                        <p:cTn id="107" dur="2000" fill="hold"/>
                                        <p:tgtEl>
                                          <p:spTgt spid="48"/>
                                        </p:tgtEl>
                                        <p:attrNameLst>
                                          <p:attrName>fillcolor</p:attrName>
                                        </p:attrNameLst>
                                      </p:cBhvr>
                                      <p:to>
                                        <a:srgbClr val="00B050"/>
                                      </p:to>
                                    </p:animClr>
                                    <p:set>
                                      <p:cBhvr>
                                        <p:cTn id="108" dur="2000" fill="hold"/>
                                        <p:tgtEl>
                                          <p:spTgt spid="48"/>
                                        </p:tgtEl>
                                        <p:attrNameLst>
                                          <p:attrName>fill.type</p:attrName>
                                        </p:attrNameLst>
                                      </p:cBhvr>
                                      <p:to>
                                        <p:strVal val="solid"/>
                                      </p:to>
                                    </p:set>
                                    <p:set>
                                      <p:cBhvr>
                                        <p:cTn id="109" dur="2000" fill="hold"/>
                                        <p:tgtEl>
                                          <p:spTgt spid="48"/>
                                        </p:tgtEl>
                                        <p:attrNameLst>
                                          <p:attrName>fill.on</p:attrName>
                                        </p:attrNameLst>
                                      </p:cBhvr>
                                      <p:to>
                                        <p:strVal val="true"/>
                                      </p:to>
                                    </p:set>
                                  </p:childTnLst>
                                </p:cTn>
                              </p:par>
                            </p:childTnLst>
                          </p:cTn>
                        </p:par>
                      </p:childTnLst>
                    </p:cTn>
                  </p:par>
                </p:childTnLst>
              </p:cTn>
              <p:nextCondLst>
                <p:cond evt="onClick" delay="0">
                  <p:tgtEl>
                    <p:spTgt spid="48"/>
                  </p:tgtEl>
                </p:cond>
              </p:nextCondLst>
            </p:seq>
            <p:seq concurrent="1" nextAc="seek">
              <p:cTn id="110" restart="whenNotActive" fill="hold" evtFilter="cancelBubble" nodeType="interactiveSeq">
                <p:stCondLst>
                  <p:cond evt="onClick" delay="0">
                    <p:tgtEl>
                      <p:spTgt spid="49"/>
                    </p:tgtEl>
                  </p:cond>
                </p:stCondLst>
                <p:endSync evt="end" delay="0">
                  <p:rtn val="all"/>
                </p:endSync>
                <p:childTnLst>
                  <p:par>
                    <p:cTn id="111" fill="hold">
                      <p:stCondLst>
                        <p:cond delay="0"/>
                      </p:stCondLst>
                      <p:childTnLst>
                        <p:par>
                          <p:cTn id="112" fill="hold">
                            <p:stCondLst>
                              <p:cond delay="0"/>
                            </p:stCondLst>
                            <p:childTnLst>
                              <p:par>
                                <p:cTn id="113" presetID="1" presetClass="emph" presetSubtype="2" fill="hold" nodeType="clickEffect">
                                  <p:stCondLst>
                                    <p:cond delay="0"/>
                                  </p:stCondLst>
                                  <p:childTnLst>
                                    <p:animClr clrSpc="rgb" dir="cw">
                                      <p:cBhvr>
                                        <p:cTn id="114" dur="2000" fill="hold"/>
                                        <p:tgtEl>
                                          <p:spTgt spid="49"/>
                                        </p:tgtEl>
                                        <p:attrNameLst>
                                          <p:attrName>fillcolor</p:attrName>
                                        </p:attrNameLst>
                                      </p:cBhvr>
                                      <p:to>
                                        <a:srgbClr val="00B050"/>
                                      </p:to>
                                    </p:animClr>
                                    <p:set>
                                      <p:cBhvr>
                                        <p:cTn id="115" dur="2000" fill="hold"/>
                                        <p:tgtEl>
                                          <p:spTgt spid="49"/>
                                        </p:tgtEl>
                                        <p:attrNameLst>
                                          <p:attrName>fill.type</p:attrName>
                                        </p:attrNameLst>
                                      </p:cBhvr>
                                      <p:to>
                                        <p:strVal val="solid"/>
                                      </p:to>
                                    </p:set>
                                    <p:set>
                                      <p:cBhvr>
                                        <p:cTn id="116" dur="2000" fill="hold"/>
                                        <p:tgtEl>
                                          <p:spTgt spid="49"/>
                                        </p:tgtEl>
                                        <p:attrNameLst>
                                          <p:attrName>fill.on</p:attrName>
                                        </p:attrNameLst>
                                      </p:cBhvr>
                                      <p:to>
                                        <p:strVal val="true"/>
                                      </p:to>
                                    </p:set>
                                  </p:childTnLst>
                                </p:cTn>
                              </p:par>
                            </p:childTnLst>
                          </p:cTn>
                        </p:par>
                      </p:childTnLst>
                    </p:cTn>
                  </p:par>
                </p:childTnLst>
              </p:cTn>
              <p:nextCondLst>
                <p:cond evt="onClick" delay="0">
                  <p:tgtEl>
                    <p:spTgt spid="49"/>
                  </p:tgtEl>
                </p:cond>
              </p:nextCondLst>
            </p:seq>
            <p:seq concurrent="1" nextAc="seek">
              <p:cTn id="117" restart="whenNotActive" fill="hold" evtFilter="cancelBubble" nodeType="interactiveSeq">
                <p:stCondLst>
                  <p:cond evt="onClick" delay="0">
                    <p:tgtEl>
                      <p:spTgt spid="50"/>
                    </p:tgtEl>
                  </p:cond>
                </p:stCondLst>
                <p:endSync evt="end" delay="0">
                  <p:rtn val="all"/>
                </p:endSync>
                <p:childTnLst>
                  <p:par>
                    <p:cTn id="118" fill="hold">
                      <p:stCondLst>
                        <p:cond delay="0"/>
                      </p:stCondLst>
                      <p:childTnLst>
                        <p:par>
                          <p:cTn id="119" fill="hold">
                            <p:stCondLst>
                              <p:cond delay="0"/>
                            </p:stCondLst>
                            <p:childTnLst>
                              <p:par>
                                <p:cTn id="120" presetID="1" presetClass="emph" presetSubtype="2" fill="hold" nodeType="clickEffect">
                                  <p:stCondLst>
                                    <p:cond delay="0"/>
                                  </p:stCondLst>
                                  <p:childTnLst>
                                    <p:animClr clrSpc="rgb" dir="cw">
                                      <p:cBhvr>
                                        <p:cTn id="121" dur="2000" fill="hold"/>
                                        <p:tgtEl>
                                          <p:spTgt spid="50"/>
                                        </p:tgtEl>
                                        <p:attrNameLst>
                                          <p:attrName>fillcolor</p:attrName>
                                        </p:attrNameLst>
                                      </p:cBhvr>
                                      <p:to>
                                        <a:srgbClr val="FF0000"/>
                                      </p:to>
                                    </p:animClr>
                                    <p:set>
                                      <p:cBhvr>
                                        <p:cTn id="122" dur="2000" fill="hold"/>
                                        <p:tgtEl>
                                          <p:spTgt spid="50"/>
                                        </p:tgtEl>
                                        <p:attrNameLst>
                                          <p:attrName>fill.type</p:attrName>
                                        </p:attrNameLst>
                                      </p:cBhvr>
                                      <p:to>
                                        <p:strVal val="solid"/>
                                      </p:to>
                                    </p:set>
                                    <p:set>
                                      <p:cBhvr>
                                        <p:cTn id="123" dur="2000" fill="hold"/>
                                        <p:tgtEl>
                                          <p:spTgt spid="50"/>
                                        </p:tgtEl>
                                        <p:attrNameLst>
                                          <p:attrName>fill.on</p:attrName>
                                        </p:attrNameLst>
                                      </p:cBhvr>
                                      <p:to>
                                        <p:strVal val="true"/>
                                      </p:to>
                                    </p:set>
                                  </p:childTnLst>
                                </p:cTn>
                              </p:par>
                            </p:childTnLst>
                          </p:cTn>
                        </p:par>
                      </p:childTnLst>
                    </p:cTn>
                  </p:par>
                </p:childTnLst>
              </p:cTn>
              <p:nextCondLst>
                <p:cond evt="onClick" delay="0">
                  <p:tgtEl>
                    <p:spTgt spid="50"/>
                  </p:tgtEl>
                </p:cond>
              </p:nextCondLst>
            </p:seq>
            <p:seq concurrent="1" nextAc="seek">
              <p:cTn id="124" restart="whenNotActive" fill="hold" evtFilter="cancelBubble" nodeType="interactiveSeq">
                <p:stCondLst>
                  <p:cond evt="onClick" delay="0">
                    <p:tgtEl>
                      <p:spTgt spid="51"/>
                    </p:tgtEl>
                  </p:cond>
                </p:stCondLst>
                <p:endSync evt="end" delay="0">
                  <p:rtn val="all"/>
                </p:endSync>
                <p:childTnLst>
                  <p:par>
                    <p:cTn id="125" fill="hold">
                      <p:stCondLst>
                        <p:cond delay="0"/>
                      </p:stCondLst>
                      <p:childTnLst>
                        <p:par>
                          <p:cTn id="126" fill="hold">
                            <p:stCondLst>
                              <p:cond delay="0"/>
                            </p:stCondLst>
                            <p:childTnLst>
                              <p:par>
                                <p:cTn id="127" presetID="1" presetClass="emph" presetSubtype="2" fill="hold" nodeType="clickEffect">
                                  <p:stCondLst>
                                    <p:cond delay="0"/>
                                  </p:stCondLst>
                                  <p:childTnLst>
                                    <p:animClr clrSpc="rgb" dir="cw">
                                      <p:cBhvr>
                                        <p:cTn id="128" dur="2000" fill="hold"/>
                                        <p:tgtEl>
                                          <p:spTgt spid="51"/>
                                        </p:tgtEl>
                                        <p:attrNameLst>
                                          <p:attrName>fillcolor</p:attrName>
                                        </p:attrNameLst>
                                      </p:cBhvr>
                                      <p:to>
                                        <a:srgbClr val="00B050"/>
                                      </p:to>
                                    </p:animClr>
                                    <p:set>
                                      <p:cBhvr>
                                        <p:cTn id="129" dur="2000" fill="hold"/>
                                        <p:tgtEl>
                                          <p:spTgt spid="51"/>
                                        </p:tgtEl>
                                        <p:attrNameLst>
                                          <p:attrName>fill.type</p:attrName>
                                        </p:attrNameLst>
                                      </p:cBhvr>
                                      <p:to>
                                        <p:strVal val="solid"/>
                                      </p:to>
                                    </p:set>
                                    <p:set>
                                      <p:cBhvr>
                                        <p:cTn id="130" dur="2000" fill="hold"/>
                                        <p:tgtEl>
                                          <p:spTgt spid="51"/>
                                        </p:tgtEl>
                                        <p:attrNameLst>
                                          <p:attrName>fill.on</p:attrName>
                                        </p:attrNameLst>
                                      </p:cBhvr>
                                      <p:to>
                                        <p:strVal val="true"/>
                                      </p:to>
                                    </p:set>
                                  </p:childTnLst>
                                </p:cTn>
                              </p:par>
                            </p:childTnLst>
                          </p:cTn>
                        </p:par>
                      </p:childTnLst>
                    </p:cTn>
                  </p:par>
                </p:childTnLst>
              </p:cTn>
              <p:nextCondLst>
                <p:cond evt="onClick" delay="0">
                  <p:tgtEl>
                    <p:spTgt spid="51"/>
                  </p:tgtEl>
                </p:cond>
              </p:nextCondLst>
            </p:seq>
            <p:seq concurrent="1" nextAc="seek">
              <p:cTn id="131" restart="whenNotActive" fill="hold" evtFilter="cancelBubble" nodeType="interactiveSeq">
                <p:stCondLst>
                  <p:cond evt="onClick" delay="0">
                    <p:tgtEl>
                      <p:spTgt spid="52"/>
                    </p:tgtEl>
                  </p:cond>
                </p:stCondLst>
                <p:endSync evt="end" delay="0">
                  <p:rtn val="all"/>
                </p:endSync>
                <p:childTnLst>
                  <p:par>
                    <p:cTn id="132" fill="hold">
                      <p:stCondLst>
                        <p:cond delay="0"/>
                      </p:stCondLst>
                      <p:childTnLst>
                        <p:par>
                          <p:cTn id="133" fill="hold">
                            <p:stCondLst>
                              <p:cond delay="0"/>
                            </p:stCondLst>
                            <p:childTnLst>
                              <p:par>
                                <p:cTn id="134" presetID="1" presetClass="emph" presetSubtype="2" fill="hold" nodeType="clickEffect">
                                  <p:stCondLst>
                                    <p:cond delay="0"/>
                                  </p:stCondLst>
                                  <p:childTnLst>
                                    <p:animClr clrSpc="rgb" dir="cw">
                                      <p:cBhvr>
                                        <p:cTn id="135" dur="2000" fill="hold"/>
                                        <p:tgtEl>
                                          <p:spTgt spid="52"/>
                                        </p:tgtEl>
                                        <p:attrNameLst>
                                          <p:attrName>fillcolor</p:attrName>
                                        </p:attrNameLst>
                                      </p:cBhvr>
                                      <p:to>
                                        <a:srgbClr val="00B050"/>
                                      </p:to>
                                    </p:animClr>
                                    <p:set>
                                      <p:cBhvr>
                                        <p:cTn id="136" dur="2000" fill="hold"/>
                                        <p:tgtEl>
                                          <p:spTgt spid="52"/>
                                        </p:tgtEl>
                                        <p:attrNameLst>
                                          <p:attrName>fill.type</p:attrName>
                                        </p:attrNameLst>
                                      </p:cBhvr>
                                      <p:to>
                                        <p:strVal val="solid"/>
                                      </p:to>
                                    </p:set>
                                    <p:set>
                                      <p:cBhvr>
                                        <p:cTn id="137" dur="2000" fill="hold"/>
                                        <p:tgtEl>
                                          <p:spTgt spid="52"/>
                                        </p:tgtEl>
                                        <p:attrNameLst>
                                          <p:attrName>fill.on</p:attrName>
                                        </p:attrNameLst>
                                      </p:cBhvr>
                                      <p:to>
                                        <p:strVal val="true"/>
                                      </p:to>
                                    </p:set>
                                  </p:childTnLst>
                                </p:cTn>
                              </p:par>
                            </p:childTnLst>
                          </p:cTn>
                        </p:par>
                      </p:childTnLst>
                    </p:cTn>
                  </p:par>
                </p:childTnLst>
              </p:cTn>
              <p:nextCondLst>
                <p:cond evt="onClick" delay="0">
                  <p:tgtEl>
                    <p:spTgt spid="52"/>
                  </p:tgtEl>
                </p:cond>
              </p:nextCondLst>
            </p:seq>
            <p:seq concurrent="1" nextAc="seek">
              <p:cTn id="138" restart="whenNotActive" fill="hold" evtFilter="cancelBubble" nodeType="interactiveSeq">
                <p:stCondLst>
                  <p:cond evt="onClick" delay="0">
                    <p:tgtEl>
                      <p:spTgt spid="53"/>
                    </p:tgtEl>
                  </p:cond>
                </p:stCondLst>
                <p:endSync evt="end" delay="0">
                  <p:rtn val="all"/>
                </p:endSync>
                <p:childTnLst>
                  <p:par>
                    <p:cTn id="139" fill="hold">
                      <p:stCondLst>
                        <p:cond delay="0"/>
                      </p:stCondLst>
                      <p:childTnLst>
                        <p:par>
                          <p:cTn id="140" fill="hold">
                            <p:stCondLst>
                              <p:cond delay="0"/>
                            </p:stCondLst>
                            <p:childTnLst>
                              <p:par>
                                <p:cTn id="141" presetID="1" presetClass="emph" presetSubtype="2" fill="hold" nodeType="clickEffect">
                                  <p:stCondLst>
                                    <p:cond delay="0"/>
                                  </p:stCondLst>
                                  <p:childTnLst>
                                    <p:animClr clrSpc="rgb" dir="cw">
                                      <p:cBhvr>
                                        <p:cTn id="142" dur="2000" fill="hold"/>
                                        <p:tgtEl>
                                          <p:spTgt spid="53"/>
                                        </p:tgtEl>
                                        <p:attrNameLst>
                                          <p:attrName>fillcolor</p:attrName>
                                        </p:attrNameLst>
                                      </p:cBhvr>
                                      <p:to>
                                        <a:srgbClr val="FF0000"/>
                                      </p:to>
                                    </p:animClr>
                                    <p:set>
                                      <p:cBhvr>
                                        <p:cTn id="143" dur="2000" fill="hold"/>
                                        <p:tgtEl>
                                          <p:spTgt spid="53"/>
                                        </p:tgtEl>
                                        <p:attrNameLst>
                                          <p:attrName>fill.type</p:attrName>
                                        </p:attrNameLst>
                                      </p:cBhvr>
                                      <p:to>
                                        <p:strVal val="solid"/>
                                      </p:to>
                                    </p:set>
                                    <p:set>
                                      <p:cBhvr>
                                        <p:cTn id="144" dur="2000" fill="hold"/>
                                        <p:tgtEl>
                                          <p:spTgt spid="53"/>
                                        </p:tgtEl>
                                        <p:attrNameLst>
                                          <p:attrName>fill.on</p:attrName>
                                        </p:attrNameLst>
                                      </p:cBhvr>
                                      <p:to>
                                        <p:strVal val="true"/>
                                      </p:to>
                                    </p:set>
                                  </p:childTnLst>
                                </p:cTn>
                              </p:par>
                            </p:childTnLst>
                          </p:cTn>
                        </p:par>
                      </p:childTnLst>
                    </p:cTn>
                  </p:par>
                </p:childTnLst>
              </p:cTn>
              <p:nextCondLst>
                <p:cond evt="onClick" delay="0">
                  <p:tgtEl>
                    <p:spTgt spid="53"/>
                  </p:tgtEl>
                </p:cond>
              </p:nextCondLst>
            </p:seq>
            <p:seq concurrent="1" nextAc="seek">
              <p:cTn id="145" restart="whenNotActive" fill="hold" evtFilter="cancelBubble" nodeType="interactiveSeq">
                <p:stCondLst>
                  <p:cond evt="onClick" delay="0">
                    <p:tgtEl>
                      <p:spTgt spid="54"/>
                    </p:tgtEl>
                  </p:cond>
                </p:stCondLst>
                <p:endSync evt="end" delay="0">
                  <p:rtn val="all"/>
                </p:endSync>
                <p:childTnLst>
                  <p:par>
                    <p:cTn id="146" fill="hold">
                      <p:stCondLst>
                        <p:cond delay="0"/>
                      </p:stCondLst>
                      <p:childTnLst>
                        <p:par>
                          <p:cTn id="147" fill="hold">
                            <p:stCondLst>
                              <p:cond delay="0"/>
                            </p:stCondLst>
                            <p:childTnLst>
                              <p:par>
                                <p:cTn id="148" presetID="1" presetClass="emph" presetSubtype="2" fill="hold" nodeType="clickEffect">
                                  <p:stCondLst>
                                    <p:cond delay="0"/>
                                  </p:stCondLst>
                                  <p:childTnLst>
                                    <p:animClr clrSpc="rgb" dir="cw">
                                      <p:cBhvr>
                                        <p:cTn id="149" dur="2000" fill="hold"/>
                                        <p:tgtEl>
                                          <p:spTgt spid="54"/>
                                        </p:tgtEl>
                                        <p:attrNameLst>
                                          <p:attrName>fillcolor</p:attrName>
                                        </p:attrNameLst>
                                      </p:cBhvr>
                                      <p:to>
                                        <a:srgbClr val="FF0000"/>
                                      </p:to>
                                    </p:animClr>
                                    <p:set>
                                      <p:cBhvr>
                                        <p:cTn id="150" dur="2000" fill="hold"/>
                                        <p:tgtEl>
                                          <p:spTgt spid="54"/>
                                        </p:tgtEl>
                                        <p:attrNameLst>
                                          <p:attrName>fill.type</p:attrName>
                                        </p:attrNameLst>
                                      </p:cBhvr>
                                      <p:to>
                                        <p:strVal val="solid"/>
                                      </p:to>
                                    </p:set>
                                    <p:set>
                                      <p:cBhvr>
                                        <p:cTn id="151" dur="2000" fill="hold"/>
                                        <p:tgtEl>
                                          <p:spTgt spid="54"/>
                                        </p:tgtEl>
                                        <p:attrNameLst>
                                          <p:attrName>fill.on</p:attrName>
                                        </p:attrNameLst>
                                      </p:cBhvr>
                                      <p:to>
                                        <p:strVal val="true"/>
                                      </p:to>
                                    </p:set>
                                  </p:childTnLst>
                                </p:cTn>
                              </p:par>
                            </p:childTnLst>
                          </p:cTn>
                        </p:par>
                      </p:childTnLst>
                    </p:cTn>
                  </p:par>
                </p:childTnLst>
              </p:cTn>
              <p:nextCondLst>
                <p:cond evt="onClick" delay="0">
                  <p:tgtEl>
                    <p:spTgt spid="54"/>
                  </p:tgtEl>
                </p:cond>
              </p:nextCondLst>
            </p:seq>
            <p:seq concurrent="1" nextAc="seek">
              <p:cTn id="152" restart="whenNotActive" fill="hold" evtFilter="cancelBubble" nodeType="interactiveSeq">
                <p:stCondLst>
                  <p:cond evt="onClick" delay="0">
                    <p:tgtEl>
                      <p:spTgt spid="55"/>
                    </p:tgtEl>
                  </p:cond>
                </p:stCondLst>
                <p:endSync evt="end" delay="0">
                  <p:rtn val="all"/>
                </p:endSync>
                <p:childTnLst>
                  <p:par>
                    <p:cTn id="153" fill="hold">
                      <p:stCondLst>
                        <p:cond delay="0"/>
                      </p:stCondLst>
                      <p:childTnLst>
                        <p:par>
                          <p:cTn id="154" fill="hold">
                            <p:stCondLst>
                              <p:cond delay="0"/>
                            </p:stCondLst>
                            <p:childTnLst>
                              <p:par>
                                <p:cTn id="155" presetID="1" presetClass="emph" presetSubtype="2" fill="hold" nodeType="clickEffect">
                                  <p:stCondLst>
                                    <p:cond delay="0"/>
                                  </p:stCondLst>
                                  <p:childTnLst>
                                    <p:animClr clrSpc="rgb" dir="cw">
                                      <p:cBhvr>
                                        <p:cTn id="156" dur="2000" fill="hold"/>
                                        <p:tgtEl>
                                          <p:spTgt spid="55"/>
                                        </p:tgtEl>
                                        <p:attrNameLst>
                                          <p:attrName>fillcolor</p:attrName>
                                        </p:attrNameLst>
                                      </p:cBhvr>
                                      <p:to>
                                        <a:srgbClr val="00B050"/>
                                      </p:to>
                                    </p:animClr>
                                    <p:set>
                                      <p:cBhvr>
                                        <p:cTn id="157" dur="2000" fill="hold"/>
                                        <p:tgtEl>
                                          <p:spTgt spid="55"/>
                                        </p:tgtEl>
                                        <p:attrNameLst>
                                          <p:attrName>fill.type</p:attrName>
                                        </p:attrNameLst>
                                      </p:cBhvr>
                                      <p:to>
                                        <p:strVal val="solid"/>
                                      </p:to>
                                    </p:set>
                                    <p:set>
                                      <p:cBhvr>
                                        <p:cTn id="158" dur="2000" fill="hold"/>
                                        <p:tgtEl>
                                          <p:spTgt spid="55"/>
                                        </p:tgtEl>
                                        <p:attrNameLst>
                                          <p:attrName>fill.on</p:attrName>
                                        </p:attrNameLst>
                                      </p:cBhvr>
                                      <p:to>
                                        <p:strVal val="true"/>
                                      </p:to>
                                    </p:set>
                                  </p:childTnLst>
                                </p:cTn>
                              </p:par>
                            </p:childTnLst>
                          </p:cTn>
                        </p:par>
                      </p:childTnLst>
                    </p:cTn>
                  </p:par>
                </p:childTnLst>
              </p:cTn>
              <p:nextCondLst>
                <p:cond evt="onClick" delay="0">
                  <p:tgtEl>
                    <p:spTgt spid="55"/>
                  </p:tgtEl>
                </p:cond>
              </p:nextCondLst>
            </p:seq>
            <p:seq concurrent="1" nextAc="seek">
              <p:cTn id="159" restart="whenNotActive" fill="hold" evtFilter="cancelBubble" nodeType="interactiveSeq">
                <p:stCondLst>
                  <p:cond evt="onClick" delay="0">
                    <p:tgtEl>
                      <p:spTgt spid="56"/>
                    </p:tgtEl>
                  </p:cond>
                </p:stCondLst>
                <p:endSync evt="end" delay="0">
                  <p:rtn val="all"/>
                </p:endSync>
                <p:childTnLst>
                  <p:par>
                    <p:cTn id="160" fill="hold">
                      <p:stCondLst>
                        <p:cond delay="0"/>
                      </p:stCondLst>
                      <p:childTnLst>
                        <p:par>
                          <p:cTn id="161" fill="hold">
                            <p:stCondLst>
                              <p:cond delay="0"/>
                            </p:stCondLst>
                            <p:childTnLst>
                              <p:par>
                                <p:cTn id="162" presetID="1" presetClass="emph" presetSubtype="2" fill="hold" nodeType="clickEffect">
                                  <p:stCondLst>
                                    <p:cond delay="0"/>
                                  </p:stCondLst>
                                  <p:childTnLst>
                                    <p:animClr clrSpc="rgb" dir="cw">
                                      <p:cBhvr>
                                        <p:cTn id="163" dur="2000" fill="hold"/>
                                        <p:tgtEl>
                                          <p:spTgt spid="56"/>
                                        </p:tgtEl>
                                        <p:attrNameLst>
                                          <p:attrName>fillcolor</p:attrName>
                                        </p:attrNameLst>
                                      </p:cBhvr>
                                      <p:to>
                                        <a:srgbClr val="00B050"/>
                                      </p:to>
                                    </p:animClr>
                                    <p:set>
                                      <p:cBhvr>
                                        <p:cTn id="164" dur="2000" fill="hold"/>
                                        <p:tgtEl>
                                          <p:spTgt spid="56"/>
                                        </p:tgtEl>
                                        <p:attrNameLst>
                                          <p:attrName>fill.type</p:attrName>
                                        </p:attrNameLst>
                                      </p:cBhvr>
                                      <p:to>
                                        <p:strVal val="solid"/>
                                      </p:to>
                                    </p:set>
                                    <p:set>
                                      <p:cBhvr>
                                        <p:cTn id="165" dur="2000" fill="hold"/>
                                        <p:tgtEl>
                                          <p:spTgt spid="56"/>
                                        </p:tgtEl>
                                        <p:attrNameLst>
                                          <p:attrName>fill.on</p:attrName>
                                        </p:attrNameLst>
                                      </p:cBhvr>
                                      <p:to>
                                        <p:strVal val="true"/>
                                      </p:to>
                                    </p:set>
                                  </p:childTnLst>
                                </p:cTn>
                              </p:par>
                            </p:childTnLst>
                          </p:cTn>
                        </p:par>
                      </p:childTnLst>
                    </p:cTn>
                  </p:par>
                </p:childTnLst>
              </p:cTn>
              <p:nextCondLst>
                <p:cond evt="onClick" delay="0">
                  <p:tgtEl>
                    <p:spTgt spid="56"/>
                  </p:tgtEl>
                </p:cond>
              </p:nextCondLst>
            </p:seq>
            <p:seq concurrent="1" nextAc="seek">
              <p:cTn id="166" restart="whenNotActive" fill="hold" evtFilter="cancelBubble" nodeType="interactiveSeq">
                <p:stCondLst>
                  <p:cond evt="onClick" delay="0">
                    <p:tgtEl>
                      <p:spTgt spid="57"/>
                    </p:tgtEl>
                  </p:cond>
                </p:stCondLst>
                <p:endSync evt="end" delay="0">
                  <p:rtn val="all"/>
                </p:endSync>
                <p:childTnLst>
                  <p:par>
                    <p:cTn id="167" fill="hold">
                      <p:stCondLst>
                        <p:cond delay="0"/>
                      </p:stCondLst>
                      <p:childTnLst>
                        <p:par>
                          <p:cTn id="168" fill="hold">
                            <p:stCondLst>
                              <p:cond delay="0"/>
                            </p:stCondLst>
                            <p:childTnLst>
                              <p:par>
                                <p:cTn id="169" presetID="1" presetClass="emph" presetSubtype="2" fill="hold" nodeType="clickEffect">
                                  <p:stCondLst>
                                    <p:cond delay="0"/>
                                  </p:stCondLst>
                                  <p:childTnLst>
                                    <p:animClr clrSpc="rgb" dir="cw">
                                      <p:cBhvr>
                                        <p:cTn id="170" dur="2000" fill="hold"/>
                                        <p:tgtEl>
                                          <p:spTgt spid="57"/>
                                        </p:tgtEl>
                                        <p:attrNameLst>
                                          <p:attrName>fillcolor</p:attrName>
                                        </p:attrNameLst>
                                      </p:cBhvr>
                                      <p:to>
                                        <a:srgbClr val="00B050"/>
                                      </p:to>
                                    </p:animClr>
                                    <p:set>
                                      <p:cBhvr>
                                        <p:cTn id="171" dur="2000" fill="hold"/>
                                        <p:tgtEl>
                                          <p:spTgt spid="57"/>
                                        </p:tgtEl>
                                        <p:attrNameLst>
                                          <p:attrName>fill.type</p:attrName>
                                        </p:attrNameLst>
                                      </p:cBhvr>
                                      <p:to>
                                        <p:strVal val="solid"/>
                                      </p:to>
                                    </p:set>
                                    <p:set>
                                      <p:cBhvr>
                                        <p:cTn id="172" dur="2000" fill="hold"/>
                                        <p:tgtEl>
                                          <p:spTgt spid="57"/>
                                        </p:tgtEl>
                                        <p:attrNameLst>
                                          <p:attrName>fill.on</p:attrName>
                                        </p:attrNameLst>
                                      </p:cBhvr>
                                      <p:to>
                                        <p:strVal val="true"/>
                                      </p:to>
                                    </p:set>
                                  </p:childTnLst>
                                </p:cTn>
                              </p:par>
                            </p:childTnLst>
                          </p:cTn>
                        </p:par>
                      </p:childTnLst>
                    </p:cTn>
                  </p:par>
                </p:childTnLst>
              </p:cTn>
              <p:nextCondLst>
                <p:cond evt="onClick" delay="0">
                  <p:tgtEl>
                    <p:spTgt spid="57"/>
                  </p:tgtEl>
                </p:cond>
              </p:nextCondLst>
            </p:seq>
            <p:seq concurrent="1" nextAc="seek">
              <p:cTn id="173" restart="whenNotActive" fill="hold" evtFilter="cancelBubble" nodeType="interactiveSeq">
                <p:stCondLst>
                  <p:cond evt="onClick" delay="0">
                    <p:tgtEl>
                      <p:spTgt spid="58"/>
                    </p:tgtEl>
                  </p:cond>
                </p:stCondLst>
                <p:endSync evt="end" delay="0">
                  <p:rtn val="all"/>
                </p:endSync>
                <p:childTnLst>
                  <p:par>
                    <p:cTn id="174" fill="hold">
                      <p:stCondLst>
                        <p:cond delay="0"/>
                      </p:stCondLst>
                      <p:childTnLst>
                        <p:par>
                          <p:cTn id="175" fill="hold">
                            <p:stCondLst>
                              <p:cond delay="0"/>
                            </p:stCondLst>
                            <p:childTnLst>
                              <p:par>
                                <p:cTn id="176" presetID="1" presetClass="emph" presetSubtype="2" fill="hold" nodeType="clickEffect">
                                  <p:stCondLst>
                                    <p:cond delay="0"/>
                                  </p:stCondLst>
                                  <p:childTnLst>
                                    <p:animClr clrSpc="rgb" dir="cw">
                                      <p:cBhvr>
                                        <p:cTn id="177" dur="2000" fill="hold"/>
                                        <p:tgtEl>
                                          <p:spTgt spid="58"/>
                                        </p:tgtEl>
                                        <p:attrNameLst>
                                          <p:attrName>fillcolor</p:attrName>
                                        </p:attrNameLst>
                                      </p:cBhvr>
                                      <p:to>
                                        <a:srgbClr val="00B050"/>
                                      </p:to>
                                    </p:animClr>
                                    <p:set>
                                      <p:cBhvr>
                                        <p:cTn id="178" dur="2000" fill="hold"/>
                                        <p:tgtEl>
                                          <p:spTgt spid="58"/>
                                        </p:tgtEl>
                                        <p:attrNameLst>
                                          <p:attrName>fill.type</p:attrName>
                                        </p:attrNameLst>
                                      </p:cBhvr>
                                      <p:to>
                                        <p:strVal val="solid"/>
                                      </p:to>
                                    </p:set>
                                    <p:set>
                                      <p:cBhvr>
                                        <p:cTn id="179" dur="2000" fill="hold"/>
                                        <p:tgtEl>
                                          <p:spTgt spid="58"/>
                                        </p:tgtEl>
                                        <p:attrNameLst>
                                          <p:attrName>fill.on</p:attrName>
                                        </p:attrNameLst>
                                      </p:cBhvr>
                                      <p:to>
                                        <p:strVal val="true"/>
                                      </p:to>
                                    </p:set>
                                  </p:childTnLst>
                                </p:cTn>
                              </p:par>
                            </p:childTnLst>
                          </p:cTn>
                        </p:par>
                      </p:childTnLst>
                    </p:cTn>
                  </p:par>
                </p:childTnLst>
              </p:cTn>
              <p:nextCondLst>
                <p:cond evt="onClick" delay="0">
                  <p:tgtEl>
                    <p:spTgt spid="58"/>
                  </p:tgtEl>
                </p:cond>
              </p:nextCondLst>
            </p:seq>
            <p:seq concurrent="1" nextAc="seek">
              <p:cTn id="180" restart="whenNotActive" fill="hold" evtFilter="cancelBubble" nodeType="interactiveSeq">
                <p:stCondLst>
                  <p:cond evt="onClick" delay="0">
                    <p:tgtEl>
                      <p:spTgt spid="59"/>
                    </p:tgtEl>
                  </p:cond>
                </p:stCondLst>
                <p:endSync evt="end" delay="0">
                  <p:rtn val="all"/>
                </p:endSync>
                <p:childTnLst>
                  <p:par>
                    <p:cTn id="181" fill="hold">
                      <p:stCondLst>
                        <p:cond delay="0"/>
                      </p:stCondLst>
                      <p:childTnLst>
                        <p:par>
                          <p:cTn id="182" fill="hold">
                            <p:stCondLst>
                              <p:cond delay="0"/>
                            </p:stCondLst>
                            <p:childTnLst>
                              <p:par>
                                <p:cTn id="183" presetID="1" presetClass="emph" presetSubtype="2" fill="hold" nodeType="clickEffect">
                                  <p:stCondLst>
                                    <p:cond delay="0"/>
                                  </p:stCondLst>
                                  <p:childTnLst>
                                    <p:animClr clrSpc="rgb" dir="cw">
                                      <p:cBhvr>
                                        <p:cTn id="184" dur="2000" fill="hold"/>
                                        <p:tgtEl>
                                          <p:spTgt spid="59"/>
                                        </p:tgtEl>
                                        <p:attrNameLst>
                                          <p:attrName>fillcolor</p:attrName>
                                        </p:attrNameLst>
                                      </p:cBhvr>
                                      <p:to>
                                        <a:srgbClr val="00B050"/>
                                      </p:to>
                                    </p:animClr>
                                    <p:set>
                                      <p:cBhvr>
                                        <p:cTn id="185" dur="2000" fill="hold"/>
                                        <p:tgtEl>
                                          <p:spTgt spid="59"/>
                                        </p:tgtEl>
                                        <p:attrNameLst>
                                          <p:attrName>fill.type</p:attrName>
                                        </p:attrNameLst>
                                      </p:cBhvr>
                                      <p:to>
                                        <p:strVal val="solid"/>
                                      </p:to>
                                    </p:set>
                                    <p:set>
                                      <p:cBhvr>
                                        <p:cTn id="186" dur="2000" fill="hold"/>
                                        <p:tgtEl>
                                          <p:spTgt spid="59"/>
                                        </p:tgtEl>
                                        <p:attrNameLst>
                                          <p:attrName>fill.on</p:attrName>
                                        </p:attrNameLst>
                                      </p:cBhvr>
                                      <p:to>
                                        <p:strVal val="true"/>
                                      </p:to>
                                    </p:set>
                                  </p:childTnLst>
                                </p:cTn>
                              </p:par>
                            </p:childTnLst>
                          </p:cTn>
                        </p:par>
                      </p:childTnLst>
                    </p:cTn>
                  </p:par>
                </p:childTnLst>
              </p:cTn>
              <p:nextCondLst>
                <p:cond evt="onClick" delay="0">
                  <p:tgtEl>
                    <p:spTgt spid="59"/>
                  </p:tgtEl>
                </p:cond>
              </p:nextCondLst>
            </p:seq>
            <p:seq concurrent="1" nextAc="seek">
              <p:cTn id="187" restart="whenNotActive" fill="hold" evtFilter="cancelBubble" nodeType="interactiveSeq">
                <p:stCondLst>
                  <p:cond evt="onClick" delay="0">
                    <p:tgtEl>
                      <p:spTgt spid="60"/>
                    </p:tgtEl>
                  </p:cond>
                </p:stCondLst>
                <p:endSync evt="end" delay="0">
                  <p:rtn val="all"/>
                </p:endSync>
                <p:childTnLst>
                  <p:par>
                    <p:cTn id="188" fill="hold">
                      <p:stCondLst>
                        <p:cond delay="0"/>
                      </p:stCondLst>
                      <p:childTnLst>
                        <p:par>
                          <p:cTn id="189" fill="hold">
                            <p:stCondLst>
                              <p:cond delay="0"/>
                            </p:stCondLst>
                            <p:childTnLst>
                              <p:par>
                                <p:cTn id="190" presetID="1" presetClass="emph" presetSubtype="2" fill="hold" nodeType="clickEffect">
                                  <p:stCondLst>
                                    <p:cond delay="0"/>
                                  </p:stCondLst>
                                  <p:childTnLst>
                                    <p:animClr clrSpc="rgb" dir="cw">
                                      <p:cBhvr>
                                        <p:cTn id="191" dur="2000" fill="hold"/>
                                        <p:tgtEl>
                                          <p:spTgt spid="60"/>
                                        </p:tgtEl>
                                        <p:attrNameLst>
                                          <p:attrName>fillcolor</p:attrName>
                                        </p:attrNameLst>
                                      </p:cBhvr>
                                      <p:to>
                                        <a:srgbClr val="FF0000"/>
                                      </p:to>
                                    </p:animClr>
                                    <p:set>
                                      <p:cBhvr>
                                        <p:cTn id="192" dur="2000" fill="hold"/>
                                        <p:tgtEl>
                                          <p:spTgt spid="60"/>
                                        </p:tgtEl>
                                        <p:attrNameLst>
                                          <p:attrName>fill.type</p:attrName>
                                        </p:attrNameLst>
                                      </p:cBhvr>
                                      <p:to>
                                        <p:strVal val="solid"/>
                                      </p:to>
                                    </p:set>
                                    <p:set>
                                      <p:cBhvr>
                                        <p:cTn id="193" dur="2000" fill="hold"/>
                                        <p:tgtEl>
                                          <p:spTgt spid="60"/>
                                        </p:tgtEl>
                                        <p:attrNameLst>
                                          <p:attrName>fill.on</p:attrName>
                                        </p:attrNameLst>
                                      </p:cBhvr>
                                      <p:to>
                                        <p:strVal val="true"/>
                                      </p:to>
                                    </p:set>
                                  </p:childTnLst>
                                </p:cTn>
                              </p:par>
                            </p:childTnLst>
                          </p:cTn>
                        </p:par>
                      </p:childTnLst>
                    </p:cTn>
                  </p:par>
                </p:childTnLst>
              </p:cTn>
              <p:nextCondLst>
                <p:cond evt="onClick" delay="0">
                  <p:tgtEl>
                    <p:spTgt spid="60"/>
                  </p:tgtEl>
                </p:cond>
              </p:nextCondLst>
            </p:seq>
            <p:seq concurrent="1" nextAc="seek">
              <p:cTn id="194" restart="whenNotActive" fill="hold" evtFilter="cancelBubble" nodeType="interactiveSeq">
                <p:stCondLst>
                  <p:cond evt="onClick" delay="0">
                    <p:tgtEl>
                      <p:spTgt spid="61"/>
                    </p:tgtEl>
                  </p:cond>
                </p:stCondLst>
                <p:endSync evt="end" delay="0">
                  <p:rtn val="all"/>
                </p:endSync>
                <p:childTnLst>
                  <p:par>
                    <p:cTn id="195" fill="hold">
                      <p:stCondLst>
                        <p:cond delay="0"/>
                      </p:stCondLst>
                      <p:childTnLst>
                        <p:par>
                          <p:cTn id="196" fill="hold">
                            <p:stCondLst>
                              <p:cond delay="0"/>
                            </p:stCondLst>
                            <p:childTnLst>
                              <p:par>
                                <p:cTn id="197" presetID="1" presetClass="emph" presetSubtype="2" fill="hold" nodeType="clickEffect">
                                  <p:stCondLst>
                                    <p:cond delay="0"/>
                                  </p:stCondLst>
                                  <p:childTnLst>
                                    <p:animClr clrSpc="rgb" dir="cw">
                                      <p:cBhvr>
                                        <p:cTn id="198" dur="2000" fill="hold"/>
                                        <p:tgtEl>
                                          <p:spTgt spid="61"/>
                                        </p:tgtEl>
                                        <p:attrNameLst>
                                          <p:attrName>fillcolor</p:attrName>
                                        </p:attrNameLst>
                                      </p:cBhvr>
                                      <p:to>
                                        <a:srgbClr val="00B050"/>
                                      </p:to>
                                    </p:animClr>
                                    <p:set>
                                      <p:cBhvr>
                                        <p:cTn id="199" dur="2000" fill="hold"/>
                                        <p:tgtEl>
                                          <p:spTgt spid="61"/>
                                        </p:tgtEl>
                                        <p:attrNameLst>
                                          <p:attrName>fill.type</p:attrName>
                                        </p:attrNameLst>
                                      </p:cBhvr>
                                      <p:to>
                                        <p:strVal val="solid"/>
                                      </p:to>
                                    </p:set>
                                    <p:set>
                                      <p:cBhvr>
                                        <p:cTn id="200" dur="2000" fill="hold"/>
                                        <p:tgtEl>
                                          <p:spTgt spid="61"/>
                                        </p:tgtEl>
                                        <p:attrNameLst>
                                          <p:attrName>fill.on</p:attrName>
                                        </p:attrNameLst>
                                      </p:cBhvr>
                                      <p:to>
                                        <p:strVal val="true"/>
                                      </p:to>
                                    </p:set>
                                  </p:childTnLst>
                                </p:cTn>
                              </p:par>
                            </p:childTnLst>
                          </p:cTn>
                        </p:par>
                      </p:childTnLst>
                    </p:cTn>
                  </p:par>
                </p:childTnLst>
              </p:cTn>
              <p:nextCondLst>
                <p:cond evt="onClick" delay="0">
                  <p:tgtEl>
                    <p:spTgt spid="61"/>
                  </p:tgtEl>
                </p:cond>
              </p:nextCondLst>
            </p:seq>
            <p:seq concurrent="1" nextAc="seek">
              <p:cTn id="201" restart="whenNotActive" fill="hold" evtFilter="cancelBubble" nodeType="interactiveSeq">
                <p:stCondLst>
                  <p:cond evt="onClick" delay="0">
                    <p:tgtEl>
                      <p:spTgt spid="62"/>
                    </p:tgtEl>
                  </p:cond>
                </p:stCondLst>
                <p:endSync evt="end" delay="0">
                  <p:rtn val="all"/>
                </p:endSync>
                <p:childTnLst>
                  <p:par>
                    <p:cTn id="202" fill="hold">
                      <p:stCondLst>
                        <p:cond delay="0"/>
                      </p:stCondLst>
                      <p:childTnLst>
                        <p:par>
                          <p:cTn id="203" fill="hold">
                            <p:stCondLst>
                              <p:cond delay="0"/>
                            </p:stCondLst>
                            <p:childTnLst>
                              <p:par>
                                <p:cTn id="204" presetID="1" presetClass="emph" presetSubtype="2" fill="hold" nodeType="clickEffect">
                                  <p:stCondLst>
                                    <p:cond delay="0"/>
                                  </p:stCondLst>
                                  <p:childTnLst>
                                    <p:animClr clrSpc="rgb" dir="cw">
                                      <p:cBhvr>
                                        <p:cTn id="205" dur="2000" fill="hold"/>
                                        <p:tgtEl>
                                          <p:spTgt spid="62"/>
                                        </p:tgtEl>
                                        <p:attrNameLst>
                                          <p:attrName>fillcolor</p:attrName>
                                        </p:attrNameLst>
                                      </p:cBhvr>
                                      <p:to>
                                        <a:srgbClr val="00B050"/>
                                      </p:to>
                                    </p:animClr>
                                    <p:set>
                                      <p:cBhvr>
                                        <p:cTn id="206" dur="2000" fill="hold"/>
                                        <p:tgtEl>
                                          <p:spTgt spid="62"/>
                                        </p:tgtEl>
                                        <p:attrNameLst>
                                          <p:attrName>fill.type</p:attrName>
                                        </p:attrNameLst>
                                      </p:cBhvr>
                                      <p:to>
                                        <p:strVal val="solid"/>
                                      </p:to>
                                    </p:set>
                                    <p:set>
                                      <p:cBhvr>
                                        <p:cTn id="207" dur="2000" fill="hold"/>
                                        <p:tgtEl>
                                          <p:spTgt spid="62"/>
                                        </p:tgtEl>
                                        <p:attrNameLst>
                                          <p:attrName>fill.on</p:attrName>
                                        </p:attrNameLst>
                                      </p:cBhvr>
                                      <p:to>
                                        <p:strVal val="true"/>
                                      </p:to>
                                    </p:set>
                                  </p:childTnLst>
                                </p:cTn>
                              </p:par>
                            </p:childTnLst>
                          </p:cTn>
                        </p:par>
                      </p:childTnLst>
                    </p:cTn>
                  </p:par>
                </p:childTnLst>
              </p:cTn>
              <p:nextCondLst>
                <p:cond evt="onClick" delay="0">
                  <p:tgtEl>
                    <p:spTgt spid="62"/>
                  </p:tgtEl>
                </p:cond>
              </p:nextCondLst>
            </p:seq>
            <p:seq concurrent="1" nextAc="seek">
              <p:cTn id="208" restart="whenNotActive" fill="hold" evtFilter="cancelBubble" nodeType="interactiveSeq">
                <p:stCondLst>
                  <p:cond evt="onClick" delay="0">
                    <p:tgtEl>
                      <p:spTgt spid="63"/>
                    </p:tgtEl>
                  </p:cond>
                </p:stCondLst>
                <p:endSync evt="end" delay="0">
                  <p:rtn val="all"/>
                </p:endSync>
                <p:childTnLst>
                  <p:par>
                    <p:cTn id="209" fill="hold">
                      <p:stCondLst>
                        <p:cond delay="0"/>
                      </p:stCondLst>
                      <p:childTnLst>
                        <p:par>
                          <p:cTn id="210" fill="hold">
                            <p:stCondLst>
                              <p:cond delay="0"/>
                            </p:stCondLst>
                            <p:childTnLst>
                              <p:par>
                                <p:cTn id="211" presetID="1" presetClass="emph" presetSubtype="2" fill="hold" nodeType="clickEffect">
                                  <p:stCondLst>
                                    <p:cond delay="0"/>
                                  </p:stCondLst>
                                  <p:childTnLst>
                                    <p:animClr clrSpc="rgb" dir="cw">
                                      <p:cBhvr>
                                        <p:cTn id="212" dur="2000" fill="hold"/>
                                        <p:tgtEl>
                                          <p:spTgt spid="63"/>
                                        </p:tgtEl>
                                        <p:attrNameLst>
                                          <p:attrName>fillcolor</p:attrName>
                                        </p:attrNameLst>
                                      </p:cBhvr>
                                      <p:to>
                                        <a:srgbClr val="00B050"/>
                                      </p:to>
                                    </p:animClr>
                                    <p:set>
                                      <p:cBhvr>
                                        <p:cTn id="213" dur="2000" fill="hold"/>
                                        <p:tgtEl>
                                          <p:spTgt spid="63"/>
                                        </p:tgtEl>
                                        <p:attrNameLst>
                                          <p:attrName>fill.type</p:attrName>
                                        </p:attrNameLst>
                                      </p:cBhvr>
                                      <p:to>
                                        <p:strVal val="solid"/>
                                      </p:to>
                                    </p:set>
                                    <p:set>
                                      <p:cBhvr>
                                        <p:cTn id="214" dur="2000" fill="hold"/>
                                        <p:tgtEl>
                                          <p:spTgt spid="63"/>
                                        </p:tgtEl>
                                        <p:attrNameLst>
                                          <p:attrName>fill.on</p:attrName>
                                        </p:attrNameLst>
                                      </p:cBhvr>
                                      <p:to>
                                        <p:strVal val="true"/>
                                      </p:to>
                                    </p:set>
                                  </p:childTnLst>
                                </p:cTn>
                              </p:par>
                            </p:childTnLst>
                          </p:cTn>
                        </p:par>
                      </p:childTnLst>
                    </p:cTn>
                  </p:par>
                </p:childTnLst>
              </p:cTn>
              <p:nextCondLst>
                <p:cond evt="onClick" delay="0">
                  <p:tgtEl>
                    <p:spTgt spid="63"/>
                  </p:tgtEl>
                </p:cond>
              </p:nextCondLst>
            </p:seq>
            <p:seq concurrent="1" nextAc="seek">
              <p:cTn id="215" restart="whenNotActive" fill="hold" evtFilter="cancelBubble" nodeType="interactiveSeq">
                <p:stCondLst>
                  <p:cond evt="onClick" delay="0">
                    <p:tgtEl>
                      <p:spTgt spid="64"/>
                    </p:tgtEl>
                  </p:cond>
                </p:stCondLst>
                <p:endSync evt="end" delay="0">
                  <p:rtn val="all"/>
                </p:endSync>
                <p:childTnLst>
                  <p:par>
                    <p:cTn id="216" fill="hold">
                      <p:stCondLst>
                        <p:cond delay="0"/>
                      </p:stCondLst>
                      <p:childTnLst>
                        <p:par>
                          <p:cTn id="217" fill="hold">
                            <p:stCondLst>
                              <p:cond delay="0"/>
                            </p:stCondLst>
                            <p:childTnLst>
                              <p:par>
                                <p:cTn id="218" presetID="1" presetClass="emph" presetSubtype="2" fill="hold" nodeType="clickEffect">
                                  <p:stCondLst>
                                    <p:cond delay="0"/>
                                  </p:stCondLst>
                                  <p:childTnLst>
                                    <p:animClr clrSpc="rgb" dir="cw">
                                      <p:cBhvr>
                                        <p:cTn id="219" dur="2000" fill="hold"/>
                                        <p:tgtEl>
                                          <p:spTgt spid="64"/>
                                        </p:tgtEl>
                                        <p:attrNameLst>
                                          <p:attrName>fillcolor</p:attrName>
                                        </p:attrNameLst>
                                      </p:cBhvr>
                                      <p:to>
                                        <a:srgbClr val="FF0000"/>
                                      </p:to>
                                    </p:animClr>
                                    <p:set>
                                      <p:cBhvr>
                                        <p:cTn id="220" dur="2000" fill="hold"/>
                                        <p:tgtEl>
                                          <p:spTgt spid="64"/>
                                        </p:tgtEl>
                                        <p:attrNameLst>
                                          <p:attrName>fill.type</p:attrName>
                                        </p:attrNameLst>
                                      </p:cBhvr>
                                      <p:to>
                                        <p:strVal val="solid"/>
                                      </p:to>
                                    </p:set>
                                    <p:set>
                                      <p:cBhvr>
                                        <p:cTn id="221" dur="2000" fill="hold"/>
                                        <p:tgtEl>
                                          <p:spTgt spid="64"/>
                                        </p:tgtEl>
                                        <p:attrNameLst>
                                          <p:attrName>fill.on</p:attrName>
                                        </p:attrNameLst>
                                      </p:cBhvr>
                                      <p:to>
                                        <p:strVal val="true"/>
                                      </p:to>
                                    </p:set>
                                  </p:childTnLst>
                                </p:cTn>
                              </p:par>
                            </p:childTnLst>
                          </p:cTn>
                        </p:par>
                      </p:childTnLst>
                    </p:cTn>
                  </p:par>
                </p:childTnLst>
              </p:cTn>
              <p:nextCondLst>
                <p:cond evt="onClick" delay="0">
                  <p:tgtEl>
                    <p:spTgt spid="64"/>
                  </p:tgtEl>
                </p:cond>
              </p:nextCondLst>
            </p:seq>
            <p:seq concurrent="1" nextAc="seek">
              <p:cTn id="222" restart="whenNotActive" fill="hold" evtFilter="cancelBubble" nodeType="interactiveSeq">
                <p:stCondLst>
                  <p:cond evt="onClick" delay="0">
                    <p:tgtEl>
                      <p:spTgt spid="65"/>
                    </p:tgtEl>
                  </p:cond>
                </p:stCondLst>
                <p:endSync evt="end" delay="0">
                  <p:rtn val="all"/>
                </p:endSync>
                <p:childTnLst>
                  <p:par>
                    <p:cTn id="223" fill="hold">
                      <p:stCondLst>
                        <p:cond delay="0"/>
                      </p:stCondLst>
                      <p:childTnLst>
                        <p:par>
                          <p:cTn id="224" fill="hold">
                            <p:stCondLst>
                              <p:cond delay="0"/>
                            </p:stCondLst>
                            <p:childTnLst>
                              <p:par>
                                <p:cTn id="225" presetID="1" presetClass="emph" presetSubtype="2" fill="hold" nodeType="clickEffect">
                                  <p:stCondLst>
                                    <p:cond delay="0"/>
                                  </p:stCondLst>
                                  <p:childTnLst>
                                    <p:animClr clrSpc="rgb" dir="cw">
                                      <p:cBhvr>
                                        <p:cTn id="226" dur="2000" fill="hold"/>
                                        <p:tgtEl>
                                          <p:spTgt spid="65"/>
                                        </p:tgtEl>
                                        <p:attrNameLst>
                                          <p:attrName>fillcolor</p:attrName>
                                        </p:attrNameLst>
                                      </p:cBhvr>
                                      <p:to>
                                        <a:srgbClr val="00B050"/>
                                      </p:to>
                                    </p:animClr>
                                    <p:set>
                                      <p:cBhvr>
                                        <p:cTn id="227" dur="2000" fill="hold"/>
                                        <p:tgtEl>
                                          <p:spTgt spid="65"/>
                                        </p:tgtEl>
                                        <p:attrNameLst>
                                          <p:attrName>fill.type</p:attrName>
                                        </p:attrNameLst>
                                      </p:cBhvr>
                                      <p:to>
                                        <p:strVal val="solid"/>
                                      </p:to>
                                    </p:set>
                                    <p:set>
                                      <p:cBhvr>
                                        <p:cTn id="228" dur="2000" fill="hold"/>
                                        <p:tgtEl>
                                          <p:spTgt spid="65"/>
                                        </p:tgtEl>
                                        <p:attrNameLst>
                                          <p:attrName>fill.on</p:attrName>
                                        </p:attrNameLst>
                                      </p:cBhvr>
                                      <p:to>
                                        <p:strVal val="true"/>
                                      </p:to>
                                    </p:set>
                                  </p:childTnLst>
                                </p:cTn>
                              </p:par>
                            </p:childTnLst>
                          </p:cTn>
                        </p:par>
                      </p:childTnLst>
                    </p:cTn>
                  </p:par>
                </p:childTnLst>
              </p:cTn>
              <p:nextCondLst>
                <p:cond evt="onClick" delay="0">
                  <p:tgtEl>
                    <p:spTgt spid="65"/>
                  </p:tgtEl>
                </p:cond>
              </p:nextCondLst>
            </p:seq>
            <p:seq concurrent="1" nextAc="seek">
              <p:cTn id="229" restart="whenNotActive" fill="hold" evtFilter="cancelBubble" nodeType="interactiveSeq">
                <p:stCondLst>
                  <p:cond evt="onClick" delay="0">
                    <p:tgtEl>
                      <p:spTgt spid="66"/>
                    </p:tgtEl>
                  </p:cond>
                </p:stCondLst>
                <p:endSync evt="end" delay="0">
                  <p:rtn val="all"/>
                </p:endSync>
                <p:childTnLst>
                  <p:par>
                    <p:cTn id="230" fill="hold">
                      <p:stCondLst>
                        <p:cond delay="0"/>
                      </p:stCondLst>
                      <p:childTnLst>
                        <p:par>
                          <p:cTn id="231" fill="hold">
                            <p:stCondLst>
                              <p:cond delay="0"/>
                            </p:stCondLst>
                            <p:childTnLst>
                              <p:par>
                                <p:cTn id="232" presetID="1" presetClass="emph" presetSubtype="2" fill="hold" nodeType="clickEffect">
                                  <p:stCondLst>
                                    <p:cond delay="0"/>
                                  </p:stCondLst>
                                  <p:childTnLst>
                                    <p:animClr clrSpc="rgb" dir="cw">
                                      <p:cBhvr>
                                        <p:cTn id="233" dur="2000" fill="hold"/>
                                        <p:tgtEl>
                                          <p:spTgt spid="66"/>
                                        </p:tgtEl>
                                        <p:attrNameLst>
                                          <p:attrName>fillcolor</p:attrName>
                                        </p:attrNameLst>
                                      </p:cBhvr>
                                      <p:to>
                                        <a:srgbClr val="FF0000"/>
                                      </p:to>
                                    </p:animClr>
                                    <p:set>
                                      <p:cBhvr>
                                        <p:cTn id="234" dur="2000" fill="hold"/>
                                        <p:tgtEl>
                                          <p:spTgt spid="66"/>
                                        </p:tgtEl>
                                        <p:attrNameLst>
                                          <p:attrName>fill.type</p:attrName>
                                        </p:attrNameLst>
                                      </p:cBhvr>
                                      <p:to>
                                        <p:strVal val="solid"/>
                                      </p:to>
                                    </p:set>
                                    <p:set>
                                      <p:cBhvr>
                                        <p:cTn id="235" dur="2000" fill="hold"/>
                                        <p:tgtEl>
                                          <p:spTgt spid="66"/>
                                        </p:tgtEl>
                                        <p:attrNameLst>
                                          <p:attrName>fill.on</p:attrName>
                                        </p:attrNameLst>
                                      </p:cBhvr>
                                      <p:to>
                                        <p:strVal val="true"/>
                                      </p:to>
                                    </p:set>
                                  </p:childTnLst>
                                </p:cTn>
                              </p:par>
                            </p:childTnLst>
                          </p:cTn>
                        </p:par>
                      </p:childTnLst>
                    </p:cTn>
                  </p:par>
                </p:childTnLst>
              </p:cTn>
              <p:nextCondLst>
                <p:cond evt="onClick" delay="0">
                  <p:tgtEl>
                    <p:spTgt spid="66"/>
                  </p:tgtEl>
                </p:cond>
              </p:nextCondLst>
            </p:seq>
          </p:childTnLst>
        </p:cTn>
      </p:par>
    </p:tnLst>
    <p:bldLst>
      <p:bldP spid="68" grpId="0" animBg="1"/>
      <p:bldP spid="68"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53626973"/>
              </p:ext>
            </p:extLst>
          </p:nvPr>
        </p:nvGraphicFramePr>
        <p:xfrm>
          <a:off x="611188" y="1913516"/>
          <a:ext cx="7993062" cy="4357689"/>
        </p:xfrm>
        <a:graphic>
          <a:graphicData uri="http://schemas.openxmlformats.org/drawingml/2006/table">
            <a:tbl>
              <a:tblPr firstRow="1" firstCol="1" bandRow="1">
                <a:tableStyleId>{5C22544A-7EE6-4342-B048-85BDC9FD1C3A}</a:tableStyleId>
              </a:tblPr>
              <a:tblGrid>
                <a:gridCol w="1331889"/>
                <a:gridCol w="1331889"/>
                <a:gridCol w="1331889"/>
                <a:gridCol w="1331889"/>
                <a:gridCol w="1332753"/>
                <a:gridCol w="1332753"/>
              </a:tblGrid>
              <a:tr h="1099009">
                <a:tc>
                  <a:txBody>
                    <a:bodyPr/>
                    <a:lstStyle/>
                    <a:p>
                      <a:pPr algn="ctr">
                        <a:spcAft>
                          <a:spcPts val="0"/>
                        </a:spcAft>
                      </a:pPr>
                      <a:endParaRPr lang="en-GB" sz="900" dirty="0" smtClean="0">
                        <a:effectLst/>
                      </a:endParaRPr>
                    </a:p>
                    <a:p>
                      <a:pPr algn="ctr">
                        <a:spcAft>
                          <a:spcPts val="0"/>
                        </a:spcAft>
                      </a:pPr>
                      <a:r>
                        <a:rPr lang="en-GB" sz="1600" dirty="0" smtClean="0">
                          <a:effectLst/>
                        </a:rPr>
                        <a:t>FLOWERS or </a:t>
                      </a:r>
                      <a:r>
                        <a:rPr lang="en-GB" sz="1600" dirty="0">
                          <a:effectLst/>
                        </a:rPr>
                        <a:t>pleasant                                              </a:t>
                      </a:r>
                      <a:r>
                        <a:rPr lang="en-GB" sz="1600" dirty="0" smtClean="0">
                          <a:effectLst/>
                        </a:rPr>
                        <a:t>words</a:t>
                      </a:r>
                      <a:endParaRPr lang="en-GB" sz="16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effectLst/>
                        </a:rPr>
                        <a:t>INSECTS or</a:t>
                      </a:r>
                      <a:endParaRPr lang="en-GB" sz="1400" dirty="0" smtClean="0">
                        <a:effectLst/>
                        <a:latin typeface="Calibri"/>
                        <a:ea typeface="Calibri"/>
                        <a:cs typeface="Times New Roman"/>
                      </a:endParaRPr>
                    </a:p>
                    <a:p>
                      <a:pPr algn="ctr">
                        <a:spcAft>
                          <a:spcPts val="0"/>
                        </a:spcAft>
                      </a:pPr>
                      <a:r>
                        <a:rPr lang="en-GB" sz="1400" dirty="0" smtClean="0">
                          <a:effectLst/>
                        </a:rPr>
                        <a:t>unpleasant              words</a:t>
                      </a:r>
                      <a:endParaRPr lang="en-GB" sz="14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algn="ctr">
                        <a:spcAft>
                          <a:spcPts val="0"/>
                        </a:spcAft>
                      </a:pPr>
                      <a:r>
                        <a:rPr lang="en-GB" sz="1400" dirty="0" smtClean="0">
                          <a:effectLst/>
                        </a:rPr>
                        <a:t>FLOWERS</a:t>
                      </a:r>
                      <a:endParaRPr lang="en-GB" sz="1400" dirty="0">
                        <a:effectLst/>
                      </a:endParaRPr>
                    </a:p>
                    <a:p>
                      <a:pPr algn="ctr">
                        <a:spcAft>
                          <a:spcPts val="0"/>
                        </a:spcAft>
                      </a:pPr>
                      <a:r>
                        <a:rPr lang="en-GB" sz="1400" dirty="0">
                          <a:effectLst/>
                        </a:rPr>
                        <a:t>or pleasant words</a:t>
                      </a:r>
                      <a:endParaRPr lang="en-GB" sz="14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spcAft>
                          <a:spcPts val="0"/>
                        </a:spcAft>
                      </a:pPr>
                      <a:endParaRPr lang="en-GB" sz="1400" dirty="0" smtClean="0">
                        <a:effectLst/>
                      </a:endParaRPr>
                    </a:p>
                    <a:p>
                      <a:pPr algn="ctr">
                        <a:spcAft>
                          <a:spcPts val="0"/>
                        </a:spcAft>
                      </a:pPr>
                      <a:r>
                        <a:rPr lang="en-GB" sz="1400" dirty="0" smtClean="0">
                          <a:effectLst/>
                        </a:rPr>
                        <a:t>INSECTS</a:t>
                      </a:r>
                    </a:p>
                    <a:p>
                      <a:pPr algn="ctr">
                        <a:spcAft>
                          <a:spcPts val="0"/>
                        </a:spcAft>
                      </a:pPr>
                      <a:r>
                        <a:rPr lang="en-GB" sz="1400" dirty="0" smtClean="0">
                          <a:effectLst/>
                        </a:rPr>
                        <a:t>or unpleasant words</a:t>
                      </a:r>
                      <a:endParaRPr lang="en-GB" sz="1400" b="0" dirty="0" smtClean="0">
                        <a:effectLst/>
                        <a:latin typeface="Calibri"/>
                        <a:ea typeface="Calibri"/>
                        <a:cs typeface="Times New Roman"/>
                      </a:endParaRPr>
                    </a:p>
                    <a:p>
                      <a:pPr algn="ctr">
                        <a:lnSpc>
                          <a:spcPct val="115000"/>
                        </a:lnSpc>
                        <a:spcAft>
                          <a:spcPts val="1000"/>
                        </a:spcAft>
                      </a:pPr>
                      <a:endParaRPr lang="en-GB" sz="1400" b="0" dirty="0" smtClean="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DAFFODIL</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DAISY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cheer</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gloom</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CENTIPEDE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LILY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vomit</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ugly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LILAC</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MOTH</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hurt</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happy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TULIP</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WEEVIL</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love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friend</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bl>
          </a:graphicData>
        </a:graphic>
      </p:graphicFrame>
      <p:sp>
        <p:nvSpPr>
          <p:cNvPr id="3" name="Rectangle 2"/>
          <p:cNvSpPr/>
          <p:nvPr/>
        </p:nvSpPr>
        <p:spPr>
          <a:xfrm>
            <a:off x="642137" y="3827337"/>
            <a:ext cx="1265566" cy="36335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 name="Rectangle 3"/>
          <p:cNvSpPr/>
          <p:nvPr/>
        </p:nvSpPr>
        <p:spPr>
          <a:xfrm>
            <a:off x="642137" y="4217871"/>
            <a:ext cx="1265566" cy="39452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 name="Rectangle 4"/>
          <p:cNvSpPr/>
          <p:nvPr/>
        </p:nvSpPr>
        <p:spPr>
          <a:xfrm>
            <a:off x="648020" y="4631055"/>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 name="Rectangle 5"/>
          <p:cNvSpPr/>
          <p:nvPr/>
        </p:nvSpPr>
        <p:spPr>
          <a:xfrm>
            <a:off x="646177" y="5009959"/>
            <a:ext cx="126152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7" name="Rectangle 6"/>
          <p:cNvSpPr/>
          <p:nvPr/>
        </p:nvSpPr>
        <p:spPr>
          <a:xfrm>
            <a:off x="646176" y="5442007"/>
            <a:ext cx="1261527"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8" name="Rectangle 7"/>
          <p:cNvSpPr/>
          <p:nvPr/>
        </p:nvSpPr>
        <p:spPr>
          <a:xfrm>
            <a:off x="3296444" y="5455883"/>
            <a:ext cx="1275556" cy="34616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9" name="Rectangle 8"/>
          <p:cNvSpPr/>
          <p:nvPr/>
        </p:nvSpPr>
        <p:spPr>
          <a:xfrm>
            <a:off x="3296444" y="4631055"/>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0" name="Rectangle 9"/>
          <p:cNvSpPr/>
          <p:nvPr/>
        </p:nvSpPr>
        <p:spPr>
          <a:xfrm>
            <a:off x="3296444" y="5045133"/>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1" name="Rectangle 10"/>
          <p:cNvSpPr/>
          <p:nvPr/>
        </p:nvSpPr>
        <p:spPr>
          <a:xfrm>
            <a:off x="642136" y="299041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2" name="Rectangle 11"/>
          <p:cNvSpPr/>
          <p:nvPr/>
        </p:nvSpPr>
        <p:spPr>
          <a:xfrm>
            <a:off x="648019" y="3395289"/>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3" name="Rectangle 12"/>
          <p:cNvSpPr/>
          <p:nvPr/>
        </p:nvSpPr>
        <p:spPr>
          <a:xfrm>
            <a:off x="3287316" y="4217871"/>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4" name="Rectangle 13"/>
          <p:cNvSpPr/>
          <p:nvPr/>
        </p:nvSpPr>
        <p:spPr>
          <a:xfrm>
            <a:off x="3296444" y="3806580"/>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5" name="Rectangle 14"/>
          <p:cNvSpPr/>
          <p:nvPr/>
        </p:nvSpPr>
        <p:spPr>
          <a:xfrm>
            <a:off x="3291221" y="3395289"/>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6" name="Rectangle 15"/>
          <p:cNvSpPr/>
          <p:nvPr/>
        </p:nvSpPr>
        <p:spPr>
          <a:xfrm>
            <a:off x="3291221" y="2993734"/>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7" name="Rectangle 16"/>
          <p:cNvSpPr/>
          <p:nvPr/>
        </p:nvSpPr>
        <p:spPr>
          <a:xfrm>
            <a:off x="642135"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8" name="Rectangle 17"/>
          <p:cNvSpPr/>
          <p:nvPr/>
        </p:nvSpPr>
        <p:spPr>
          <a:xfrm>
            <a:off x="3292286" y="587405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9" name="Rectangle 18"/>
          <p:cNvSpPr/>
          <p:nvPr/>
        </p:nvSpPr>
        <p:spPr>
          <a:xfrm>
            <a:off x="4644008" y="30319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0" name="Rectangle 19"/>
          <p:cNvSpPr/>
          <p:nvPr/>
        </p:nvSpPr>
        <p:spPr>
          <a:xfrm>
            <a:off x="4656736" y="344322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1" name="Rectangle 20"/>
          <p:cNvSpPr/>
          <p:nvPr/>
        </p:nvSpPr>
        <p:spPr>
          <a:xfrm>
            <a:off x="4644008" y="38273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2" name="Rectangle 21"/>
          <p:cNvSpPr/>
          <p:nvPr/>
        </p:nvSpPr>
        <p:spPr>
          <a:xfrm>
            <a:off x="4656736" y="42490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3" name="Rectangle 22"/>
          <p:cNvSpPr/>
          <p:nvPr/>
        </p:nvSpPr>
        <p:spPr>
          <a:xfrm>
            <a:off x="4656735"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4" name="Rectangle 23"/>
          <p:cNvSpPr/>
          <p:nvPr/>
        </p:nvSpPr>
        <p:spPr>
          <a:xfrm>
            <a:off x="4644007" y="504513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5" name="Rectangle 24"/>
          <p:cNvSpPr/>
          <p:nvPr/>
        </p:nvSpPr>
        <p:spPr>
          <a:xfrm>
            <a:off x="4656736" y="545588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6" name="Rectangle 25"/>
          <p:cNvSpPr/>
          <p:nvPr/>
        </p:nvSpPr>
        <p:spPr>
          <a:xfrm>
            <a:off x="4656736"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7" name="Rectangle 26"/>
          <p:cNvSpPr/>
          <p:nvPr/>
        </p:nvSpPr>
        <p:spPr>
          <a:xfrm>
            <a:off x="7308304" y="30391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8" name="Rectangle 27"/>
          <p:cNvSpPr/>
          <p:nvPr/>
        </p:nvSpPr>
        <p:spPr>
          <a:xfrm>
            <a:off x="7308304" y="342802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9" name="Rectangle 28"/>
          <p:cNvSpPr/>
          <p:nvPr/>
        </p:nvSpPr>
        <p:spPr>
          <a:xfrm>
            <a:off x="7308303" y="38273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0" name="Rectangle 29"/>
          <p:cNvSpPr/>
          <p:nvPr/>
        </p:nvSpPr>
        <p:spPr>
          <a:xfrm>
            <a:off x="7308301" y="5045132"/>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1" name="Rectangle 30"/>
          <p:cNvSpPr/>
          <p:nvPr/>
        </p:nvSpPr>
        <p:spPr>
          <a:xfrm>
            <a:off x="7308304" y="42490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2" name="Rectangle 31"/>
          <p:cNvSpPr/>
          <p:nvPr/>
        </p:nvSpPr>
        <p:spPr>
          <a:xfrm>
            <a:off x="7308302"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3" name="Rectangle 32"/>
          <p:cNvSpPr/>
          <p:nvPr/>
        </p:nvSpPr>
        <p:spPr>
          <a:xfrm>
            <a:off x="7308300" y="544658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4" name="Rectangle 33"/>
          <p:cNvSpPr/>
          <p:nvPr/>
        </p:nvSpPr>
        <p:spPr>
          <a:xfrm>
            <a:off x="7301809"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5" name="Rectangle 34"/>
          <p:cNvSpPr/>
          <p:nvPr/>
        </p:nvSpPr>
        <p:spPr>
          <a:xfrm>
            <a:off x="642135" y="303193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6" name="Rectangle 35"/>
          <p:cNvSpPr/>
          <p:nvPr/>
        </p:nvSpPr>
        <p:spPr>
          <a:xfrm>
            <a:off x="648020" y="343348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7" name="Rectangle 36"/>
          <p:cNvSpPr/>
          <p:nvPr/>
        </p:nvSpPr>
        <p:spPr>
          <a:xfrm>
            <a:off x="648020" y="383088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8" name="Rectangle 37"/>
          <p:cNvSpPr/>
          <p:nvPr/>
        </p:nvSpPr>
        <p:spPr>
          <a:xfrm>
            <a:off x="3309575" y="424903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9" name="Rectangle 38"/>
          <p:cNvSpPr/>
          <p:nvPr/>
        </p:nvSpPr>
        <p:spPr>
          <a:xfrm>
            <a:off x="3287316" y="466266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0" name="Rectangle 39"/>
          <p:cNvSpPr/>
          <p:nvPr/>
        </p:nvSpPr>
        <p:spPr>
          <a:xfrm>
            <a:off x="642132" y="508236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1" name="Rectangle 40"/>
          <p:cNvSpPr/>
          <p:nvPr/>
        </p:nvSpPr>
        <p:spPr>
          <a:xfrm>
            <a:off x="648020" y="546975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2" name="Rectangle 41"/>
          <p:cNvSpPr/>
          <p:nvPr/>
        </p:nvSpPr>
        <p:spPr>
          <a:xfrm>
            <a:off x="3309575" y="589481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3" name="Rectangle 42"/>
          <p:cNvSpPr/>
          <p:nvPr/>
        </p:nvSpPr>
        <p:spPr>
          <a:xfrm>
            <a:off x="4621695" y="303913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4" name="Rectangle 43"/>
          <p:cNvSpPr/>
          <p:nvPr/>
        </p:nvSpPr>
        <p:spPr>
          <a:xfrm>
            <a:off x="7308304" y="342802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5" name="Rectangle 44"/>
          <p:cNvSpPr/>
          <p:nvPr/>
        </p:nvSpPr>
        <p:spPr>
          <a:xfrm>
            <a:off x="7308304" y="384478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6" name="Rectangle 45"/>
          <p:cNvSpPr/>
          <p:nvPr/>
        </p:nvSpPr>
        <p:spPr>
          <a:xfrm>
            <a:off x="4638983" y="426396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7" name="Rectangle 46"/>
          <p:cNvSpPr/>
          <p:nvPr/>
        </p:nvSpPr>
        <p:spPr>
          <a:xfrm>
            <a:off x="7308304" y="466266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8" name="Rectangle 47"/>
          <p:cNvSpPr/>
          <p:nvPr/>
        </p:nvSpPr>
        <p:spPr>
          <a:xfrm>
            <a:off x="3317892" y="305269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9" name="Rectangle 48"/>
          <p:cNvSpPr/>
          <p:nvPr/>
        </p:nvSpPr>
        <p:spPr>
          <a:xfrm>
            <a:off x="4638983" y="506316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0" name="Rectangle 49"/>
          <p:cNvSpPr/>
          <p:nvPr/>
        </p:nvSpPr>
        <p:spPr>
          <a:xfrm>
            <a:off x="4638983" y="548677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1" name="Rectangle 50"/>
          <p:cNvSpPr/>
          <p:nvPr/>
        </p:nvSpPr>
        <p:spPr>
          <a:xfrm>
            <a:off x="4627222" y="589481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prstClr val="white"/>
              </a:solidFill>
            </a:endParaRPr>
          </a:p>
        </p:txBody>
      </p:sp>
      <p:sp>
        <p:nvSpPr>
          <p:cNvPr id="52" name="Rectangle 51"/>
          <p:cNvSpPr/>
          <p:nvPr/>
        </p:nvSpPr>
        <p:spPr>
          <a:xfrm>
            <a:off x="3296444" y="343348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3" name="Rectangle 52"/>
          <p:cNvSpPr/>
          <p:nvPr/>
        </p:nvSpPr>
        <p:spPr>
          <a:xfrm>
            <a:off x="3317892" y="384809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4" name="Rectangle 53"/>
          <p:cNvSpPr/>
          <p:nvPr/>
        </p:nvSpPr>
        <p:spPr>
          <a:xfrm>
            <a:off x="645077" y="426396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5" name="Rectangle 54"/>
          <p:cNvSpPr/>
          <p:nvPr/>
        </p:nvSpPr>
        <p:spPr>
          <a:xfrm>
            <a:off x="642132" y="467100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6" name="Rectangle 55"/>
          <p:cNvSpPr/>
          <p:nvPr/>
        </p:nvSpPr>
        <p:spPr>
          <a:xfrm>
            <a:off x="645077" y="587405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7" name="Rectangle 56"/>
          <p:cNvSpPr/>
          <p:nvPr/>
        </p:nvSpPr>
        <p:spPr>
          <a:xfrm>
            <a:off x="3296444" y="50768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8" name="Rectangle 57"/>
          <p:cNvSpPr/>
          <p:nvPr/>
        </p:nvSpPr>
        <p:spPr>
          <a:xfrm>
            <a:off x="3287316" y="547664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9" name="Rectangle 58"/>
          <p:cNvSpPr/>
          <p:nvPr/>
        </p:nvSpPr>
        <p:spPr>
          <a:xfrm>
            <a:off x="7308304" y="305137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0" name="Rectangle 59"/>
          <p:cNvSpPr/>
          <p:nvPr/>
        </p:nvSpPr>
        <p:spPr>
          <a:xfrm>
            <a:off x="4627222" y="345042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1" name="Rectangle 60"/>
          <p:cNvSpPr/>
          <p:nvPr/>
        </p:nvSpPr>
        <p:spPr>
          <a:xfrm>
            <a:off x="4627222" y="385529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2" name="Rectangle 61"/>
          <p:cNvSpPr/>
          <p:nvPr/>
        </p:nvSpPr>
        <p:spPr>
          <a:xfrm>
            <a:off x="4627222" y="466239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3" name="Rectangle 62"/>
          <p:cNvSpPr/>
          <p:nvPr/>
        </p:nvSpPr>
        <p:spPr>
          <a:xfrm>
            <a:off x="7308304" y="424903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4" name="Rectangle 63"/>
          <p:cNvSpPr/>
          <p:nvPr/>
        </p:nvSpPr>
        <p:spPr>
          <a:xfrm>
            <a:off x="7301806" y="50768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5" name="Rectangle 64"/>
          <p:cNvSpPr/>
          <p:nvPr/>
        </p:nvSpPr>
        <p:spPr>
          <a:xfrm>
            <a:off x="7308304" y="547664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6" name="Rectangle 65"/>
          <p:cNvSpPr/>
          <p:nvPr/>
        </p:nvSpPr>
        <p:spPr>
          <a:xfrm>
            <a:off x="7301806" y="589357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7" name="Rectangle 66"/>
          <p:cNvSpPr/>
          <p:nvPr/>
        </p:nvSpPr>
        <p:spPr>
          <a:xfrm>
            <a:off x="513301" y="932083"/>
            <a:ext cx="8097421" cy="830997"/>
          </a:xfrm>
          <a:prstGeom prst="rect">
            <a:avLst/>
          </a:prstGeom>
        </p:spPr>
        <p:txBody>
          <a:bodyPr wrap="square">
            <a:spAutoFit/>
          </a:bodyPr>
          <a:lstStyle/>
          <a:p>
            <a:r>
              <a:rPr lang="en-GB" sz="1600" dirty="0"/>
              <a:t>For </a:t>
            </a:r>
            <a:r>
              <a:rPr lang="en-GB" sz="1600" u="sng" dirty="0"/>
              <a:t>FLOWERS</a:t>
            </a:r>
            <a:r>
              <a:rPr lang="en-GB" sz="1600" dirty="0"/>
              <a:t> and for </a:t>
            </a:r>
            <a:r>
              <a:rPr lang="en-GB" sz="1600" u="sng" dirty="0"/>
              <a:t>words pleasant in meaning</a:t>
            </a:r>
            <a:r>
              <a:rPr lang="en-GB" sz="1600" dirty="0"/>
              <a:t>, </a:t>
            </a:r>
            <a:r>
              <a:rPr lang="en-GB" sz="1600" dirty="0" smtClean="0"/>
              <a:t>click the box to the </a:t>
            </a:r>
            <a:r>
              <a:rPr lang="en-GB" sz="1600" dirty="0"/>
              <a:t>left.  For everything else (</a:t>
            </a:r>
            <a:r>
              <a:rPr lang="en-GB" sz="1600" u="sng" dirty="0"/>
              <a:t>INSECTS</a:t>
            </a:r>
            <a:r>
              <a:rPr lang="en-GB" sz="1600" dirty="0"/>
              <a:t> and </a:t>
            </a:r>
            <a:r>
              <a:rPr lang="en-GB" sz="1600" u="sng" dirty="0"/>
              <a:t>unpleasant-meaning words</a:t>
            </a:r>
            <a:r>
              <a:rPr lang="en-GB" sz="1600" dirty="0"/>
              <a:t>) </a:t>
            </a:r>
            <a:r>
              <a:rPr lang="en-GB" sz="1600" dirty="0" smtClean="0"/>
              <a:t>click the box </a:t>
            </a:r>
            <a:r>
              <a:rPr lang="en-GB" sz="1600" dirty="0"/>
              <a:t>to the right.</a:t>
            </a:r>
          </a:p>
        </p:txBody>
      </p:sp>
      <p:sp>
        <p:nvSpPr>
          <p:cNvPr id="69" name="TextBox 68"/>
          <p:cNvSpPr txBox="1"/>
          <p:nvPr/>
        </p:nvSpPr>
        <p:spPr>
          <a:xfrm>
            <a:off x="709983" y="455622"/>
            <a:ext cx="7922239" cy="369332"/>
          </a:xfrm>
          <a:prstGeom prst="rect">
            <a:avLst/>
          </a:prstGeom>
          <a:solidFill>
            <a:srgbClr val="07406C"/>
          </a:solidFill>
        </p:spPr>
        <p:txBody>
          <a:bodyPr wrap="square" rtlCol="0">
            <a:spAutoFit/>
          </a:bodyPr>
          <a:lstStyle/>
          <a:p>
            <a:pPr algn="ctr"/>
            <a:r>
              <a:rPr lang="en-GB" sz="1800" b="1" dirty="0" smtClean="0">
                <a:solidFill>
                  <a:srgbClr val="FF0000"/>
                </a:solidFill>
              </a:rPr>
              <a:t>MAKE SURE YOU START YOUR TIMER BEFORE YOU BEGIN</a:t>
            </a:r>
            <a:endParaRPr lang="en-GB" sz="1800" b="1" dirty="0">
              <a:solidFill>
                <a:srgbClr val="FF0000"/>
              </a:solidFill>
            </a:endParaRPr>
          </a:p>
        </p:txBody>
      </p:sp>
    </p:spTree>
    <p:extLst>
      <p:ext uri="{BB962C8B-B14F-4D97-AF65-F5344CB8AC3E}">
        <p14:creationId xmlns:p14="http://schemas.microsoft.com/office/powerpoint/2010/main" val="236924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9"/>
                                        </p:tgtEl>
                                      </p:cBhvr>
                                    </p:animEffect>
                                    <p:set>
                                      <p:cBhvr>
                                        <p:cTn id="11" dur="1" fill="hold">
                                          <p:stCondLst>
                                            <p:cond delay="499"/>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2" restart="whenNotActive" fill="hold" evtFilter="cancelBubble" nodeType="interactiveSeq">
                <p:stCondLst>
                  <p:cond evt="onClick" delay="0">
                    <p:tgtEl>
                      <p:spTgt spid="35"/>
                    </p:tgtEl>
                  </p:cond>
                </p:stCondLst>
                <p:endSync evt="end" delay="0">
                  <p:rtn val="all"/>
                </p:endSync>
                <p:childTnLst>
                  <p:par>
                    <p:cTn id="13" fill="hold">
                      <p:stCondLst>
                        <p:cond delay="0"/>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35"/>
                                        </p:tgtEl>
                                        <p:attrNameLst>
                                          <p:attrName>fillcolor</p:attrName>
                                        </p:attrNameLst>
                                      </p:cBhvr>
                                      <p:to>
                                        <a:srgbClr val="00B050"/>
                                      </p:to>
                                    </p:animClr>
                                    <p:set>
                                      <p:cBhvr>
                                        <p:cTn id="17" dur="2000" fill="hold"/>
                                        <p:tgtEl>
                                          <p:spTgt spid="35"/>
                                        </p:tgtEl>
                                        <p:attrNameLst>
                                          <p:attrName>fill.type</p:attrName>
                                        </p:attrNameLst>
                                      </p:cBhvr>
                                      <p:to>
                                        <p:strVal val="solid"/>
                                      </p:to>
                                    </p:set>
                                    <p:set>
                                      <p:cBhvr>
                                        <p:cTn id="18" dur="20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9" restart="whenNotActive" fill="hold" evtFilter="cancelBubble" nodeType="interactiveSeq">
                <p:stCondLst>
                  <p:cond evt="onClick" delay="0">
                    <p:tgtEl>
                      <p:spTgt spid="36"/>
                    </p:tgtEl>
                  </p:cond>
                </p:stCondLst>
                <p:endSync evt="end" delay="0">
                  <p:rtn val="all"/>
                </p:endSync>
                <p:childTnLst>
                  <p:par>
                    <p:cTn id="20" fill="hold">
                      <p:stCondLst>
                        <p:cond delay="0"/>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36"/>
                                        </p:tgtEl>
                                        <p:attrNameLst>
                                          <p:attrName>fillcolor</p:attrName>
                                        </p:attrNameLst>
                                      </p:cBhvr>
                                      <p:to>
                                        <a:srgbClr val="00B050"/>
                                      </p:to>
                                    </p:animClr>
                                    <p:set>
                                      <p:cBhvr>
                                        <p:cTn id="24" dur="2000" fill="hold"/>
                                        <p:tgtEl>
                                          <p:spTgt spid="36"/>
                                        </p:tgtEl>
                                        <p:attrNameLst>
                                          <p:attrName>fill.type</p:attrName>
                                        </p:attrNameLst>
                                      </p:cBhvr>
                                      <p:to>
                                        <p:strVal val="solid"/>
                                      </p:to>
                                    </p:set>
                                    <p:set>
                                      <p:cBhvr>
                                        <p:cTn id="25" dur="20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26" restart="whenNotActive" fill="hold" evtFilter="cancelBubble" nodeType="interactiveSeq">
                <p:stCondLst>
                  <p:cond evt="onClick" delay="0">
                    <p:tgtEl>
                      <p:spTgt spid="37"/>
                    </p:tgtEl>
                  </p:cond>
                </p:stCondLst>
                <p:endSync evt="end" delay="0">
                  <p:rtn val="all"/>
                </p:endSync>
                <p:childTnLst>
                  <p:par>
                    <p:cTn id="27" fill="hold">
                      <p:stCondLst>
                        <p:cond delay="0"/>
                      </p:stCondLst>
                      <p:childTnLst>
                        <p:par>
                          <p:cTn id="28" fill="hold">
                            <p:stCondLst>
                              <p:cond delay="0"/>
                            </p:stCondLst>
                            <p:childTnLst>
                              <p:par>
                                <p:cTn id="29" presetID="1" presetClass="emph" presetSubtype="2" fill="hold" nodeType="clickEffect">
                                  <p:stCondLst>
                                    <p:cond delay="0"/>
                                  </p:stCondLst>
                                  <p:childTnLst>
                                    <p:animClr clrSpc="rgb" dir="cw">
                                      <p:cBhvr>
                                        <p:cTn id="30" dur="2000" fill="hold"/>
                                        <p:tgtEl>
                                          <p:spTgt spid="37"/>
                                        </p:tgtEl>
                                        <p:attrNameLst>
                                          <p:attrName>fillcolor</p:attrName>
                                        </p:attrNameLst>
                                      </p:cBhvr>
                                      <p:to>
                                        <a:srgbClr val="FF0000"/>
                                      </p:to>
                                    </p:animClr>
                                    <p:set>
                                      <p:cBhvr>
                                        <p:cTn id="31" dur="2000" fill="hold"/>
                                        <p:tgtEl>
                                          <p:spTgt spid="37"/>
                                        </p:tgtEl>
                                        <p:attrNameLst>
                                          <p:attrName>fill.type</p:attrName>
                                        </p:attrNameLst>
                                      </p:cBhvr>
                                      <p:to>
                                        <p:strVal val="solid"/>
                                      </p:to>
                                    </p:set>
                                    <p:set>
                                      <p:cBhvr>
                                        <p:cTn id="32" dur="20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33" restart="whenNotActive" fill="hold" evtFilter="cancelBubble" nodeType="interactiveSeq">
                <p:stCondLst>
                  <p:cond evt="onClick" delay="0">
                    <p:tgtEl>
                      <p:spTgt spid="38"/>
                    </p:tgtEl>
                  </p:cond>
                </p:stCondLst>
                <p:endSync evt="end" delay="0">
                  <p:rtn val="all"/>
                </p:endSync>
                <p:childTnLst>
                  <p:par>
                    <p:cTn id="34" fill="hold">
                      <p:stCondLst>
                        <p:cond delay="0"/>
                      </p:stCondLst>
                      <p:childTnLst>
                        <p:par>
                          <p:cTn id="35" fill="hold">
                            <p:stCondLst>
                              <p:cond delay="0"/>
                            </p:stCondLst>
                            <p:childTnLst>
                              <p:par>
                                <p:cTn id="36" presetID="1" presetClass="emph" presetSubtype="2" fill="hold" nodeType="clickEffect">
                                  <p:stCondLst>
                                    <p:cond delay="0"/>
                                  </p:stCondLst>
                                  <p:childTnLst>
                                    <p:animClr clrSpc="rgb" dir="cw">
                                      <p:cBhvr>
                                        <p:cTn id="37" dur="2000" fill="hold"/>
                                        <p:tgtEl>
                                          <p:spTgt spid="38"/>
                                        </p:tgtEl>
                                        <p:attrNameLst>
                                          <p:attrName>fillcolor</p:attrName>
                                        </p:attrNameLst>
                                      </p:cBhvr>
                                      <p:to>
                                        <a:srgbClr val="00B050"/>
                                      </p:to>
                                    </p:animClr>
                                    <p:set>
                                      <p:cBhvr>
                                        <p:cTn id="38" dur="2000" fill="hold"/>
                                        <p:tgtEl>
                                          <p:spTgt spid="38"/>
                                        </p:tgtEl>
                                        <p:attrNameLst>
                                          <p:attrName>fill.type</p:attrName>
                                        </p:attrNameLst>
                                      </p:cBhvr>
                                      <p:to>
                                        <p:strVal val="solid"/>
                                      </p:to>
                                    </p:set>
                                    <p:set>
                                      <p:cBhvr>
                                        <p:cTn id="39" dur="20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40" restart="whenNotActive" fill="hold" evtFilter="cancelBubble" nodeType="interactiveSeq">
                <p:stCondLst>
                  <p:cond evt="onClick" delay="0">
                    <p:tgtEl>
                      <p:spTgt spid="39"/>
                    </p:tgtEl>
                  </p:cond>
                </p:stCondLst>
                <p:endSync evt="end" delay="0">
                  <p:rtn val="all"/>
                </p:endSync>
                <p:childTnLst>
                  <p:par>
                    <p:cTn id="41" fill="hold">
                      <p:stCondLst>
                        <p:cond delay="0"/>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39"/>
                                        </p:tgtEl>
                                        <p:attrNameLst>
                                          <p:attrName>fillcolor</p:attrName>
                                        </p:attrNameLst>
                                      </p:cBhvr>
                                      <p:to>
                                        <a:srgbClr val="FF0000"/>
                                      </p:to>
                                    </p:animClr>
                                    <p:set>
                                      <p:cBhvr>
                                        <p:cTn id="45" dur="2000" fill="hold"/>
                                        <p:tgtEl>
                                          <p:spTgt spid="39"/>
                                        </p:tgtEl>
                                        <p:attrNameLst>
                                          <p:attrName>fill.type</p:attrName>
                                        </p:attrNameLst>
                                      </p:cBhvr>
                                      <p:to>
                                        <p:strVal val="solid"/>
                                      </p:to>
                                    </p:set>
                                    <p:set>
                                      <p:cBhvr>
                                        <p:cTn id="46" dur="20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47" restart="whenNotActive" fill="hold" evtFilter="cancelBubble" nodeType="interactiveSeq">
                <p:stCondLst>
                  <p:cond evt="onClick" delay="0">
                    <p:tgtEl>
                      <p:spTgt spid="40"/>
                    </p:tgtEl>
                  </p:cond>
                </p:stCondLst>
                <p:endSync evt="end" delay="0">
                  <p:rtn val="all"/>
                </p:endSync>
                <p:childTnLst>
                  <p:par>
                    <p:cTn id="48" fill="hold">
                      <p:stCondLst>
                        <p:cond delay="0"/>
                      </p:stCondLst>
                      <p:childTnLst>
                        <p:par>
                          <p:cTn id="49" fill="hold">
                            <p:stCondLst>
                              <p:cond delay="0"/>
                            </p:stCondLst>
                            <p:childTnLst>
                              <p:par>
                                <p:cTn id="50" presetID="1" presetClass="emph" presetSubtype="2" fill="hold" nodeType="clickEffect">
                                  <p:stCondLst>
                                    <p:cond delay="0"/>
                                  </p:stCondLst>
                                  <p:childTnLst>
                                    <p:animClr clrSpc="rgb" dir="cw">
                                      <p:cBhvr>
                                        <p:cTn id="51" dur="2000" fill="hold"/>
                                        <p:tgtEl>
                                          <p:spTgt spid="40"/>
                                        </p:tgtEl>
                                        <p:attrNameLst>
                                          <p:attrName>fillcolor</p:attrName>
                                        </p:attrNameLst>
                                      </p:cBhvr>
                                      <p:to>
                                        <a:srgbClr val="FF0000"/>
                                      </p:to>
                                    </p:animClr>
                                    <p:set>
                                      <p:cBhvr>
                                        <p:cTn id="52" dur="2000" fill="hold"/>
                                        <p:tgtEl>
                                          <p:spTgt spid="40"/>
                                        </p:tgtEl>
                                        <p:attrNameLst>
                                          <p:attrName>fill.type</p:attrName>
                                        </p:attrNameLst>
                                      </p:cBhvr>
                                      <p:to>
                                        <p:strVal val="solid"/>
                                      </p:to>
                                    </p:set>
                                    <p:set>
                                      <p:cBhvr>
                                        <p:cTn id="53" dur="20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54" restart="whenNotActive" fill="hold" evtFilter="cancelBubble" nodeType="interactiveSeq">
                <p:stCondLst>
                  <p:cond evt="onClick" delay="0">
                    <p:tgtEl>
                      <p:spTgt spid="41"/>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41"/>
                                        </p:tgtEl>
                                        <p:attrNameLst>
                                          <p:attrName>fillcolor</p:attrName>
                                        </p:attrNameLst>
                                      </p:cBhvr>
                                      <p:to>
                                        <a:srgbClr val="00B050"/>
                                      </p:to>
                                    </p:animClr>
                                    <p:set>
                                      <p:cBhvr>
                                        <p:cTn id="59" dur="2000" fill="hold"/>
                                        <p:tgtEl>
                                          <p:spTgt spid="41"/>
                                        </p:tgtEl>
                                        <p:attrNameLst>
                                          <p:attrName>fill.type</p:attrName>
                                        </p:attrNameLst>
                                      </p:cBhvr>
                                      <p:to>
                                        <p:strVal val="solid"/>
                                      </p:to>
                                    </p:set>
                                    <p:set>
                                      <p:cBhvr>
                                        <p:cTn id="60" dur="20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61" restart="whenNotActive" fill="hold" evtFilter="cancelBubble" nodeType="interactiveSeq">
                <p:stCondLst>
                  <p:cond evt="onClick" delay="0">
                    <p:tgtEl>
                      <p:spTgt spid="42"/>
                    </p:tgtEl>
                  </p:cond>
                </p:stCondLst>
                <p:endSync evt="end" delay="0">
                  <p:rtn val="all"/>
                </p:endSync>
                <p:childTnLst>
                  <p:par>
                    <p:cTn id="62" fill="hold">
                      <p:stCondLst>
                        <p:cond delay="0"/>
                      </p:stCondLst>
                      <p:childTnLst>
                        <p:par>
                          <p:cTn id="63" fill="hold">
                            <p:stCondLst>
                              <p:cond delay="0"/>
                            </p:stCondLst>
                            <p:childTnLst>
                              <p:par>
                                <p:cTn id="64" presetID="1" presetClass="emph" presetSubtype="2" fill="hold" nodeType="clickEffect">
                                  <p:stCondLst>
                                    <p:cond delay="0"/>
                                  </p:stCondLst>
                                  <p:childTnLst>
                                    <p:animClr clrSpc="rgb" dir="cw">
                                      <p:cBhvr>
                                        <p:cTn id="65" dur="2000" fill="hold"/>
                                        <p:tgtEl>
                                          <p:spTgt spid="42"/>
                                        </p:tgtEl>
                                        <p:attrNameLst>
                                          <p:attrName>fillcolor</p:attrName>
                                        </p:attrNameLst>
                                      </p:cBhvr>
                                      <p:to>
                                        <a:srgbClr val="FF0000"/>
                                      </p:to>
                                    </p:animClr>
                                    <p:set>
                                      <p:cBhvr>
                                        <p:cTn id="66" dur="2000" fill="hold"/>
                                        <p:tgtEl>
                                          <p:spTgt spid="42"/>
                                        </p:tgtEl>
                                        <p:attrNameLst>
                                          <p:attrName>fill.type</p:attrName>
                                        </p:attrNameLst>
                                      </p:cBhvr>
                                      <p:to>
                                        <p:strVal val="solid"/>
                                      </p:to>
                                    </p:set>
                                    <p:set>
                                      <p:cBhvr>
                                        <p:cTn id="67" dur="20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seq concurrent="1" nextAc="seek">
              <p:cTn id="68" restart="whenNotActive" fill="hold" evtFilter="cancelBubble" nodeType="interactiveSeq">
                <p:stCondLst>
                  <p:cond evt="onClick" delay="0">
                    <p:tgtEl>
                      <p:spTgt spid="43"/>
                    </p:tgtEl>
                  </p:cond>
                </p:stCondLst>
                <p:endSync evt="end" delay="0">
                  <p:rtn val="all"/>
                </p:endSync>
                <p:childTnLst>
                  <p:par>
                    <p:cTn id="69" fill="hold">
                      <p:stCondLst>
                        <p:cond delay="0"/>
                      </p:stCondLst>
                      <p:childTnLst>
                        <p:par>
                          <p:cTn id="70" fill="hold">
                            <p:stCondLst>
                              <p:cond delay="0"/>
                            </p:stCondLst>
                            <p:childTnLst>
                              <p:par>
                                <p:cTn id="71" presetID="1" presetClass="emph" presetSubtype="2" fill="hold" nodeType="clickEffect">
                                  <p:stCondLst>
                                    <p:cond delay="0"/>
                                  </p:stCondLst>
                                  <p:childTnLst>
                                    <p:animClr clrSpc="rgb" dir="cw">
                                      <p:cBhvr>
                                        <p:cTn id="72" dur="2000" fill="hold"/>
                                        <p:tgtEl>
                                          <p:spTgt spid="43"/>
                                        </p:tgtEl>
                                        <p:attrNameLst>
                                          <p:attrName>fillcolor</p:attrName>
                                        </p:attrNameLst>
                                      </p:cBhvr>
                                      <p:to>
                                        <a:srgbClr val="00B050"/>
                                      </p:to>
                                    </p:animClr>
                                    <p:set>
                                      <p:cBhvr>
                                        <p:cTn id="73" dur="2000" fill="hold"/>
                                        <p:tgtEl>
                                          <p:spTgt spid="43"/>
                                        </p:tgtEl>
                                        <p:attrNameLst>
                                          <p:attrName>fill.type</p:attrName>
                                        </p:attrNameLst>
                                      </p:cBhvr>
                                      <p:to>
                                        <p:strVal val="solid"/>
                                      </p:to>
                                    </p:set>
                                    <p:set>
                                      <p:cBhvr>
                                        <p:cTn id="74" dur="2000" fill="hold"/>
                                        <p:tgtEl>
                                          <p:spTgt spid="43"/>
                                        </p:tgtEl>
                                        <p:attrNameLst>
                                          <p:attrName>fill.on</p:attrName>
                                        </p:attrNameLst>
                                      </p:cBhvr>
                                      <p:to>
                                        <p:strVal val="true"/>
                                      </p:to>
                                    </p:set>
                                  </p:childTnLst>
                                </p:cTn>
                              </p:par>
                            </p:childTnLst>
                          </p:cTn>
                        </p:par>
                      </p:childTnLst>
                    </p:cTn>
                  </p:par>
                </p:childTnLst>
              </p:cTn>
              <p:nextCondLst>
                <p:cond evt="onClick" delay="0">
                  <p:tgtEl>
                    <p:spTgt spid="43"/>
                  </p:tgtEl>
                </p:cond>
              </p:nextCondLst>
            </p:seq>
            <p:seq concurrent="1" nextAc="seek">
              <p:cTn id="75" restart="whenNotActive" fill="hold" evtFilter="cancelBubble" nodeType="interactiveSeq">
                <p:stCondLst>
                  <p:cond evt="onClick" delay="0">
                    <p:tgtEl>
                      <p:spTgt spid="44"/>
                    </p:tgtEl>
                  </p:cond>
                </p:stCondLst>
                <p:endSync evt="end" delay="0">
                  <p:rtn val="all"/>
                </p:endSync>
                <p:childTnLst>
                  <p:par>
                    <p:cTn id="76" fill="hold">
                      <p:stCondLst>
                        <p:cond delay="0"/>
                      </p:stCondLst>
                      <p:childTnLst>
                        <p:par>
                          <p:cTn id="77" fill="hold">
                            <p:stCondLst>
                              <p:cond delay="0"/>
                            </p:stCondLst>
                            <p:childTnLst>
                              <p:par>
                                <p:cTn id="78" presetID="1" presetClass="emph" presetSubtype="2" fill="hold" nodeType="clickEffect">
                                  <p:stCondLst>
                                    <p:cond delay="0"/>
                                  </p:stCondLst>
                                  <p:childTnLst>
                                    <p:animClr clrSpc="rgb" dir="cw">
                                      <p:cBhvr>
                                        <p:cTn id="79" dur="2000" fill="hold"/>
                                        <p:tgtEl>
                                          <p:spTgt spid="44"/>
                                        </p:tgtEl>
                                        <p:attrNameLst>
                                          <p:attrName>fillcolor</p:attrName>
                                        </p:attrNameLst>
                                      </p:cBhvr>
                                      <p:to>
                                        <a:srgbClr val="00B050"/>
                                      </p:to>
                                    </p:animClr>
                                    <p:set>
                                      <p:cBhvr>
                                        <p:cTn id="80" dur="2000" fill="hold"/>
                                        <p:tgtEl>
                                          <p:spTgt spid="44"/>
                                        </p:tgtEl>
                                        <p:attrNameLst>
                                          <p:attrName>fill.type</p:attrName>
                                        </p:attrNameLst>
                                      </p:cBhvr>
                                      <p:to>
                                        <p:strVal val="solid"/>
                                      </p:to>
                                    </p:set>
                                    <p:set>
                                      <p:cBhvr>
                                        <p:cTn id="81" dur="2000" fill="hold"/>
                                        <p:tgtEl>
                                          <p:spTgt spid="44"/>
                                        </p:tgtEl>
                                        <p:attrNameLst>
                                          <p:attrName>fill.on</p:attrName>
                                        </p:attrNameLst>
                                      </p:cBhvr>
                                      <p:to>
                                        <p:strVal val="true"/>
                                      </p:to>
                                    </p:set>
                                  </p:childTnLst>
                                </p:cTn>
                              </p:par>
                            </p:childTnLst>
                          </p:cTn>
                        </p:par>
                      </p:childTnLst>
                    </p:cTn>
                  </p:par>
                </p:childTnLst>
              </p:cTn>
              <p:nextCondLst>
                <p:cond evt="onClick" delay="0">
                  <p:tgtEl>
                    <p:spTgt spid="44"/>
                  </p:tgtEl>
                </p:cond>
              </p:nextCondLst>
            </p:seq>
            <p:seq concurrent="1" nextAc="seek">
              <p:cTn id="82" restart="whenNotActive" fill="hold" evtFilter="cancelBubble" nodeType="interactiveSeq">
                <p:stCondLst>
                  <p:cond evt="onClick" delay="0">
                    <p:tgtEl>
                      <p:spTgt spid="45"/>
                    </p:tgtEl>
                  </p:cond>
                </p:stCondLst>
                <p:endSync evt="end" delay="0">
                  <p:rtn val="all"/>
                </p:endSync>
                <p:childTnLst>
                  <p:par>
                    <p:cTn id="83" fill="hold">
                      <p:stCondLst>
                        <p:cond delay="0"/>
                      </p:stCondLst>
                      <p:childTnLst>
                        <p:par>
                          <p:cTn id="84" fill="hold">
                            <p:stCondLst>
                              <p:cond delay="0"/>
                            </p:stCondLst>
                            <p:childTnLst>
                              <p:par>
                                <p:cTn id="85" presetID="1" presetClass="emph" presetSubtype="2" fill="hold" nodeType="clickEffect">
                                  <p:stCondLst>
                                    <p:cond delay="0"/>
                                  </p:stCondLst>
                                  <p:childTnLst>
                                    <p:animClr clrSpc="rgb" dir="cw">
                                      <p:cBhvr>
                                        <p:cTn id="86" dur="2000" fill="hold"/>
                                        <p:tgtEl>
                                          <p:spTgt spid="45"/>
                                        </p:tgtEl>
                                        <p:attrNameLst>
                                          <p:attrName>fillcolor</p:attrName>
                                        </p:attrNameLst>
                                      </p:cBhvr>
                                      <p:to>
                                        <a:srgbClr val="FF0000"/>
                                      </p:to>
                                    </p:animClr>
                                    <p:set>
                                      <p:cBhvr>
                                        <p:cTn id="87" dur="2000" fill="hold"/>
                                        <p:tgtEl>
                                          <p:spTgt spid="45"/>
                                        </p:tgtEl>
                                        <p:attrNameLst>
                                          <p:attrName>fill.type</p:attrName>
                                        </p:attrNameLst>
                                      </p:cBhvr>
                                      <p:to>
                                        <p:strVal val="solid"/>
                                      </p:to>
                                    </p:set>
                                    <p:set>
                                      <p:cBhvr>
                                        <p:cTn id="88" dur="2000" fill="hold"/>
                                        <p:tgtEl>
                                          <p:spTgt spid="45"/>
                                        </p:tgtEl>
                                        <p:attrNameLst>
                                          <p:attrName>fill.on</p:attrName>
                                        </p:attrNameLst>
                                      </p:cBhvr>
                                      <p:to>
                                        <p:strVal val="true"/>
                                      </p:to>
                                    </p:set>
                                  </p:childTnLst>
                                </p:cTn>
                              </p:par>
                            </p:childTnLst>
                          </p:cTn>
                        </p:par>
                      </p:childTnLst>
                    </p:cTn>
                  </p:par>
                </p:childTnLst>
              </p:cTn>
              <p:nextCondLst>
                <p:cond evt="onClick" delay="0">
                  <p:tgtEl>
                    <p:spTgt spid="45"/>
                  </p:tgtEl>
                </p:cond>
              </p:nextCondLst>
            </p:seq>
            <p:seq concurrent="1" nextAc="seek">
              <p:cTn id="89" restart="whenNotActive" fill="hold" evtFilter="cancelBubble" nodeType="interactiveSeq">
                <p:stCondLst>
                  <p:cond evt="onClick" delay="0">
                    <p:tgtEl>
                      <p:spTgt spid="46"/>
                    </p:tgtEl>
                  </p:cond>
                </p:stCondLst>
                <p:endSync evt="end" delay="0">
                  <p:rtn val="all"/>
                </p:endSync>
                <p:childTnLst>
                  <p:par>
                    <p:cTn id="90" fill="hold">
                      <p:stCondLst>
                        <p:cond delay="0"/>
                      </p:stCondLst>
                      <p:childTnLst>
                        <p:par>
                          <p:cTn id="91" fill="hold">
                            <p:stCondLst>
                              <p:cond delay="0"/>
                            </p:stCondLst>
                            <p:childTnLst>
                              <p:par>
                                <p:cTn id="92" presetID="1" presetClass="emph" presetSubtype="2" fill="hold" nodeType="clickEffect">
                                  <p:stCondLst>
                                    <p:cond delay="0"/>
                                  </p:stCondLst>
                                  <p:childTnLst>
                                    <p:animClr clrSpc="rgb" dir="cw">
                                      <p:cBhvr>
                                        <p:cTn id="93" dur="2000" fill="hold"/>
                                        <p:tgtEl>
                                          <p:spTgt spid="46"/>
                                        </p:tgtEl>
                                        <p:attrNameLst>
                                          <p:attrName>fillcolor</p:attrName>
                                        </p:attrNameLst>
                                      </p:cBhvr>
                                      <p:to>
                                        <a:srgbClr val="FF0000"/>
                                      </p:to>
                                    </p:animClr>
                                    <p:set>
                                      <p:cBhvr>
                                        <p:cTn id="94" dur="2000" fill="hold"/>
                                        <p:tgtEl>
                                          <p:spTgt spid="46"/>
                                        </p:tgtEl>
                                        <p:attrNameLst>
                                          <p:attrName>fill.type</p:attrName>
                                        </p:attrNameLst>
                                      </p:cBhvr>
                                      <p:to>
                                        <p:strVal val="solid"/>
                                      </p:to>
                                    </p:set>
                                    <p:set>
                                      <p:cBhvr>
                                        <p:cTn id="95" dur="2000" fill="hold"/>
                                        <p:tgtEl>
                                          <p:spTgt spid="46"/>
                                        </p:tgtEl>
                                        <p:attrNameLst>
                                          <p:attrName>fill.on</p:attrName>
                                        </p:attrNameLst>
                                      </p:cBhvr>
                                      <p:to>
                                        <p:strVal val="true"/>
                                      </p:to>
                                    </p:set>
                                  </p:childTnLst>
                                </p:cTn>
                              </p:par>
                            </p:childTnLst>
                          </p:cTn>
                        </p:par>
                      </p:childTnLst>
                    </p:cTn>
                  </p:par>
                </p:childTnLst>
              </p:cTn>
              <p:nextCondLst>
                <p:cond evt="onClick" delay="0">
                  <p:tgtEl>
                    <p:spTgt spid="46"/>
                  </p:tgtEl>
                </p:cond>
              </p:nextCondLst>
            </p:seq>
            <p:seq concurrent="1" nextAc="seek">
              <p:cTn id="96" restart="whenNotActive" fill="hold" evtFilter="cancelBubble" nodeType="interactiveSeq">
                <p:stCondLst>
                  <p:cond evt="onClick" delay="0">
                    <p:tgtEl>
                      <p:spTgt spid="47"/>
                    </p:tgtEl>
                  </p:cond>
                </p:stCondLst>
                <p:endSync evt="end" delay="0">
                  <p:rtn val="all"/>
                </p:endSync>
                <p:childTnLst>
                  <p:par>
                    <p:cTn id="97" fill="hold">
                      <p:stCondLst>
                        <p:cond delay="0"/>
                      </p:stCondLst>
                      <p:childTnLst>
                        <p:par>
                          <p:cTn id="98" fill="hold">
                            <p:stCondLst>
                              <p:cond delay="0"/>
                            </p:stCondLst>
                            <p:childTnLst>
                              <p:par>
                                <p:cTn id="99" presetID="1" presetClass="emph" presetSubtype="2" fill="hold" nodeType="clickEffect">
                                  <p:stCondLst>
                                    <p:cond delay="0"/>
                                  </p:stCondLst>
                                  <p:childTnLst>
                                    <p:animClr clrSpc="rgb" dir="cw">
                                      <p:cBhvr>
                                        <p:cTn id="100" dur="2000" fill="hold"/>
                                        <p:tgtEl>
                                          <p:spTgt spid="47"/>
                                        </p:tgtEl>
                                        <p:attrNameLst>
                                          <p:attrName>fillcolor</p:attrName>
                                        </p:attrNameLst>
                                      </p:cBhvr>
                                      <p:to>
                                        <a:srgbClr val="00B050"/>
                                      </p:to>
                                    </p:animClr>
                                    <p:set>
                                      <p:cBhvr>
                                        <p:cTn id="101" dur="2000" fill="hold"/>
                                        <p:tgtEl>
                                          <p:spTgt spid="47"/>
                                        </p:tgtEl>
                                        <p:attrNameLst>
                                          <p:attrName>fill.type</p:attrName>
                                        </p:attrNameLst>
                                      </p:cBhvr>
                                      <p:to>
                                        <p:strVal val="solid"/>
                                      </p:to>
                                    </p:set>
                                    <p:set>
                                      <p:cBhvr>
                                        <p:cTn id="102" dur="2000" fill="hold"/>
                                        <p:tgtEl>
                                          <p:spTgt spid="47"/>
                                        </p:tgtEl>
                                        <p:attrNameLst>
                                          <p:attrName>fill.on</p:attrName>
                                        </p:attrNameLst>
                                      </p:cBhvr>
                                      <p:to>
                                        <p:strVal val="true"/>
                                      </p:to>
                                    </p:set>
                                  </p:childTnLst>
                                </p:cTn>
                              </p:par>
                            </p:childTnLst>
                          </p:cTn>
                        </p:par>
                      </p:childTnLst>
                    </p:cTn>
                  </p:par>
                </p:childTnLst>
              </p:cTn>
              <p:nextCondLst>
                <p:cond evt="onClick" delay="0">
                  <p:tgtEl>
                    <p:spTgt spid="47"/>
                  </p:tgtEl>
                </p:cond>
              </p:nextCondLst>
            </p:seq>
            <p:seq concurrent="1" nextAc="seek">
              <p:cTn id="103" restart="whenNotActive" fill="hold" evtFilter="cancelBubble" nodeType="interactiveSeq">
                <p:stCondLst>
                  <p:cond evt="onClick" delay="0">
                    <p:tgtEl>
                      <p:spTgt spid="48"/>
                    </p:tgtEl>
                  </p:cond>
                </p:stCondLst>
                <p:endSync evt="end" delay="0">
                  <p:rtn val="all"/>
                </p:endSync>
                <p:childTnLst>
                  <p:par>
                    <p:cTn id="104" fill="hold">
                      <p:stCondLst>
                        <p:cond delay="0"/>
                      </p:stCondLst>
                      <p:childTnLst>
                        <p:par>
                          <p:cTn id="105" fill="hold">
                            <p:stCondLst>
                              <p:cond delay="0"/>
                            </p:stCondLst>
                            <p:childTnLst>
                              <p:par>
                                <p:cTn id="106" presetID="1" presetClass="emph" presetSubtype="2" fill="hold" nodeType="clickEffect">
                                  <p:stCondLst>
                                    <p:cond delay="0"/>
                                  </p:stCondLst>
                                  <p:childTnLst>
                                    <p:animClr clrSpc="rgb" dir="cw">
                                      <p:cBhvr>
                                        <p:cTn id="107" dur="2000" fill="hold"/>
                                        <p:tgtEl>
                                          <p:spTgt spid="48"/>
                                        </p:tgtEl>
                                        <p:attrNameLst>
                                          <p:attrName>fillcolor</p:attrName>
                                        </p:attrNameLst>
                                      </p:cBhvr>
                                      <p:to>
                                        <a:srgbClr val="FF0000"/>
                                      </p:to>
                                    </p:animClr>
                                    <p:set>
                                      <p:cBhvr>
                                        <p:cTn id="108" dur="2000" fill="hold"/>
                                        <p:tgtEl>
                                          <p:spTgt spid="48"/>
                                        </p:tgtEl>
                                        <p:attrNameLst>
                                          <p:attrName>fill.type</p:attrName>
                                        </p:attrNameLst>
                                      </p:cBhvr>
                                      <p:to>
                                        <p:strVal val="solid"/>
                                      </p:to>
                                    </p:set>
                                    <p:set>
                                      <p:cBhvr>
                                        <p:cTn id="109" dur="2000" fill="hold"/>
                                        <p:tgtEl>
                                          <p:spTgt spid="48"/>
                                        </p:tgtEl>
                                        <p:attrNameLst>
                                          <p:attrName>fill.on</p:attrName>
                                        </p:attrNameLst>
                                      </p:cBhvr>
                                      <p:to>
                                        <p:strVal val="true"/>
                                      </p:to>
                                    </p:set>
                                  </p:childTnLst>
                                </p:cTn>
                              </p:par>
                            </p:childTnLst>
                          </p:cTn>
                        </p:par>
                      </p:childTnLst>
                    </p:cTn>
                  </p:par>
                </p:childTnLst>
              </p:cTn>
              <p:nextCondLst>
                <p:cond evt="onClick" delay="0">
                  <p:tgtEl>
                    <p:spTgt spid="48"/>
                  </p:tgtEl>
                </p:cond>
              </p:nextCondLst>
            </p:seq>
            <p:seq concurrent="1" nextAc="seek">
              <p:cTn id="110" restart="whenNotActive" fill="hold" evtFilter="cancelBubble" nodeType="interactiveSeq">
                <p:stCondLst>
                  <p:cond evt="onClick" delay="0">
                    <p:tgtEl>
                      <p:spTgt spid="49"/>
                    </p:tgtEl>
                  </p:cond>
                </p:stCondLst>
                <p:endSync evt="end" delay="0">
                  <p:rtn val="all"/>
                </p:endSync>
                <p:childTnLst>
                  <p:par>
                    <p:cTn id="111" fill="hold">
                      <p:stCondLst>
                        <p:cond delay="0"/>
                      </p:stCondLst>
                      <p:childTnLst>
                        <p:par>
                          <p:cTn id="112" fill="hold">
                            <p:stCondLst>
                              <p:cond delay="0"/>
                            </p:stCondLst>
                            <p:childTnLst>
                              <p:par>
                                <p:cTn id="113" presetID="1" presetClass="emph" presetSubtype="2" fill="hold" nodeType="clickEffect">
                                  <p:stCondLst>
                                    <p:cond delay="0"/>
                                  </p:stCondLst>
                                  <p:childTnLst>
                                    <p:animClr clrSpc="rgb" dir="cw">
                                      <p:cBhvr>
                                        <p:cTn id="114" dur="2000" fill="hold"/>
                                        <p:tgtEl>
                                          <p:spTgt spid="49"/>
                                        </p:tgtEl>
                                        <p:attrNameLst>
                                          <p:attrName>fillcolor</p:attrName>
                                        </p:attrNameLst>
                                      </p:cBhvr>
                                      <p:to>
                                        <a:srgbClr val="00B050"/>
                                      </p:to>
                                    </p:animClr>
                                    <p:set>
                                      <p:cBhvr>
                                        <p:cTn id="115" dur="2000" fill="hold"/>
                                        <p:tgtEl>
                                          <p:spTgt spid="49"/>
                                        </p:tgtEl>
                                        <p:attrNameLst>
                                          <p:attrName>fill.type</p:attrName>
                                        </p:attrNameLst>
                                      </p:cBhvr>
                                      <p:to>
                                        <p:strVal val="solid"/>
                                      </p:to>
                                    </p:set>
                                    <p:set>
                                      <p:cBhvr>
                                        <p:cTn id="116" dur="2000" fill="hold"/>
                                        <p:tgtEl>
                                          <p:spTgt spid="49"/>
                                        </p:tgtEl>
                                        <p:attrNameLst>
                                          <p:attrName>fill.on</p:attrName>
                                        </p:attrNameLst>
                                      </p:cBhvr>
                                      <p:to>
                                        <p:strVal val="true"/>
                                      </p:to>
                                    </p:set>
                                  </p:childTnLst>
                                </p:cTn>
                              </p:par>
                            </p:childTnLst>
                          </p:cTn>
                        </p:par>
                      </p:childTnLst>
                    </p:cTn>
                  </p:par>
                </p:childTnLst>
              </p:cTn>
              <p:nextCondLst>
                <p:cond evt="onClick" delay="0">
                  <p:tgtEl>
                    <p:spTgt spid="49"/>
                  </p:tgtEl>
                </p:cond>
              </p:nextCondLst>
            </p:seq>
            <p:seq concurrent="1" nextAc="seek">
              <p:cTn id="117" restart="whenNotActive" fill="hold" evtFilter="cancelBubble" nodeType="interactiveSeq">
                <p:stCondLst>
                  <p:cond evt="onClick" delay="0">
                    <p:tgtEl>
                      <p:spTgt spid="50"/>
                    </p:tgtEl>
                  </p:cond>
                </p:stCondLst>
                <p:endSync evt="end" delay="0">
                  <p:rtn val="all"/>
                </p:endSync>
                <p:childTnLst>
                  <p:par>
                    <p:cTn id="118" fill="hold">
                      <p:stCondLst>
                        <p:cond delay="0"/>
                      </p:stCondLst>
                      <p:childTnLst>
                        <p:par>
                          <p:cTn id="119" fill="hold">
                            <p:stCondLst>
                              <p:cond delay="0"/>
                            </p:stCondLst>
                            <p:childTnLst>
                              <p:par>
                                <p:cTn id="120" presetID="1" presetClass="emph" presetSubtype="2" fill="hold" nodeType="clickEffect">
                                  <p:stCondLst>
                                    <p:cond delay="0"/>
                                  </p:stCondLst>
                                  <p:childTnLst>
                                    <p:animClr clrSpc="rgb" dir="cw">
                                      <p:cBhvr>
                                        <p:cTn id="121" dur="2000" fill="hold"/>
                                        <p:tgtEl>
                                          <p:spTgt spid="50"/>
                                        </p:tgtEl>
                                        <p:attrNameLst>
                                          <p:attrName>fillcolor</p:attrName>
                                        </p:attrNameLst>
                                      </p:cBhvr>
                                      <p:to>
                                        <a:srgbClr val="FF0000"/>
                                      </p:to>
                                    </p:animClr>
                                    <p:set>
                                      <p:cBhvr>
                                        <p:cTn id="122" dur="2000" fill="hold"/>
                                        <p:tgtEl>
                                          <p:spTgt spid="50"/>
                                        </p:tgtEl>
                                        <p:attrNameLst>
                                          <p:attrName>fill.type</p:attrName>
                                        </p:attrNameLst>
                                      </p:cBhvr>
                                      <p:to>
                                        <p:strVal val="solid"/>
                                      </p:to>
                                    </p:set>
                                    <p:set>
                                      <p:cBhvr>
                                        <p:cTn id="123" dur="2000" fill="hold"/>
                                        <p:tgtEl>
                                          <p:spTgt spid="50"/>
                                        </p:tgtEl>
                                        <p:attrNameLst>
                                          <p:attrName>fill.on</p:attrName>
                                        </p:attrNameLst>
                                      </p:cBhvr>
                                      <p:to>
                                        <p:strVal val="true"/>
                                      </p:to>
                                    </p:set>
                                  </p:childTnLst>
                                </p:cTn>
                              </p:par>
                            </p:childTnLst>
                          </p:cTn>
                        </p:par>
                      </p:childTnLst>
                    </p:cTn>
                  </p:par>
                </p:childTnLst>
              </p:cTn>
              <p:nextCondLst>
                <p:cond evt="onClick" delay="0">
                  <p:tgtEl>
                    <p:spTgt spid="50"/>
                  </p:tgtEl>
                </p:cond>
              </p:nextCondLst>
            </p:seq>
            <p:seq concurrent="1" nextAc="seek">
              <p:cTn id="124" restart="whenNotActive" fill="hold" evtFilter="cancelBubble" nodeType="interactiveSeq">
                <p:stCondLst>
                  <p:cond evt="onClick" delay="0">
                    <p:tgtEl>
                      <p:spTgt spid="51"/>
                    </p:tgtEl>
                  </p:cond>
                </p:stCondLst>
                <p:endSync evt="end" delay="0">
                  <p:rtn val="all"/>
                </p:endSync>
                <p:childTnLst>
                  <p:par>
                    <p:cTn id="125" fill="hold">
                      <p:stCondLst>
                        <p:cond delay="0"/>
                      </p:stCondLst>
                      <p:childTnLst>
                        <p:par>
                          <p:cTn id="126" fill="hold">
                            <p:stCondLst>
                              <p:cond delay="0"/>
                            </p:stCondLst>
                            <p:childTnLst>
                              <p:par>
                                <p:cTn id="127" presetID="1" presetClass="emph" presetSubtype="2" fill="hold" nodeType="clickEffect">
                                  <p:stCondLst>
                                    <p:cond delay="0"/>
                                  </p:stCondLst>
                                  <p:childTnLst>
                                    <p:animClr clrSpc="rgb" dir="cw">
                                      <p:cBhvr>
                                        <p:cTn id="128" dur="2000" fill="hold"/>
                                        <p:tgtEl>
                                          <p:spTgt spid="51"/>
                                        </p:tgtEl>
                                        <p:attrNameLst>
                                          <p:attrName>fillcolor</p:attrName>
                                        </p:attrNameLst>
                                      </p:cBhvr>
                                      <p:to>
                                        <a:srgbClr val="00B050"/>
                                      </p:to>
                                    </p:animClr>
                                    <p:set>
                                      <p:cBhvr>
                                        <p:cTn id="129" dur="2000" fill="hold"/>
                                        <p:tgtEl>
                                          <p:spTgt spid="51"/>
                                        </p:tgtEl>
                                        <p:attrNameLst>
                                          <p:attrName>fill.type</p:attrName>
                                        </p:attrNameLst>
                                      </p:cBhvr>
                                      <p:to>
                                        <p:strVal val="solid"/>
                                      </p:to>
                                    </p:set>
                                    <p:set>
                                      <p:cBhvr>
                                        <p:cTn id="130" dur="2000" fill="hold"/>
                                        <p:tgtEl>
                                          <p:spTgt spid="51"/>
                                        </p:tgtEl>
                                        <p:attrNameLst>
                                          <p:attrName>fill.on</p:attrName>
                                        </p:attrNameLst>
                                      </p:cBhvr>
                                      <p:to>
                                        <p:strVal val="true"/>
                                      </p:to>
                                    </p:set>
                                  </p:childTnLst>
                                </p:cTn>
                              </p:par>
                            </p:childTnLst>
                          </p:cTn>
                        </p:par>
                      </p:childTnLst>
                    </p:cTn>
                  </p:par>
                </p:childTnLst>
              </p:cTn>
              <p:nextCondLst>
                <p:cond evt="onClick" delay="0">
                  <p:tgtEl>
                    <p:spTgt spid="51"/>
                  </p:tgtEl>
                </p:cond>
              </p:nextCondLst>
            </p:seq>
            <p:seq concurrent="1" nextAc="seek">
              <p:cTn id="131" restart="whenNotActive" fill="hold" evtFilter="cancelBubble" nodeType="interactiveSeq">
                <p:stCondLst>
                  <p:cond evt="onClick" delay="0">
                    <p:tgtEl>
                      <p:spTgt spid="52"/>
                    </p:tgtEl>
                  </p:cond>
                </p:stCondLst>
                <p:endSync evt="end" delay="0">
                  <p:rtn val="all"/>
                </p:endSync>
                <p:childTnLst>
                  <p:par>
                    <p:cTn id="132" fill="hold">
                      <p:stCondLst>
                        <p:cond delay="0"/>
                      </p:stCondLst>
                      <p:childTnLst>
                        <p:par>
                          <p:cTn id="133" fill="hold">
                            <p:stCondLst>
                              <p:cond delay="0"/>
                            </p:stCondLst>
                            <p:childTnLst>
                              <p:par>
                                <p:cTn id="134" presetID="1" presetClass="emph" presetSubtype="2" fill="hold" nodeType="clickEffect">
                                  <p:stCondLst>
                                    <p:cond delay="0"/>
                                  </p:stCondLst>
                                  <p:childTnLst>
                                    <p:animClr clrSpc="rgb" dir="cw">
                                      <p:cBhvr>
                                        <p:cTn id="135" dur="2000" fill="hold"/>
                                        <p:tgtEl>
                                          <p:spTgt spid="52"/>
                                        </p:tgtEl>
                                        <p:attrNameLst>
                                          <p:attrName>fillcolor</p:attrName>
                                        </p:attrNameLst>
                                      </p:cBhvr>
                                      <p:to>
                                        <a:srgbClr val="FF0000"/>
                                      </p:to>
                                    </p:animClr>
                                    <p:set>
                                      <p:cBhvr>
                                        <p:cTn id="136" dur="2000" fill="hold"/>
                                        <p:tgtEl>
                                          <p:spTgt spid="52"/>
                                        </p:tgtEl>
                                        <p:attrNameLst>
                                          <p:attrName>fill.type</p:attrName>
                                        </p:attrNameLst>
                                      </p:cBhvr>
                                      <p:to>
                                        <p:strVal val="solid"/>
                                      </p:to>
                                    </p:set>
                                    <p:set>
                                      <p:cBhvr>
                                        <p:cTn id="137" dur="2000" fill="hold"/>
                                        <p:tgtEl>
                                          <p:spTgt spid="52"/>
                                        </p:tgtEl>
                                        <p:attrNameLst>
                                          <p:attrName>fill.on</p:attrName>
                                        </p:attrNameLst>
                                      </p:cBhvr>
                                      <p:to>
                                        <p:strVal val="true"/>
                                      </p:to>
                                    </p:set>
                                  </p:childTnLst>
                                </p:cTn>
                              </p:par>
                            </p:childTnLst>
                          </p:cTn>
                        </p:par>
                      </p:childTnLst>
                    </p:cTn>
                  </p:par>
                </p:childTnLst>
              </p:cTn>
              <p:nextCondLst>
                <p:cond evt="onClick" delay="0">
                  <p:tgtEl>
                    <p:spTgt spid="52"/>
                  </p:tgtEl>
                </p:cond>
              </p:nextCondLst>
            </p:seq>
            <p:seq concurrent="1" nextAc="seek">
              <p:cTn id="138" restart="whenNotActive" fill="hold" evtFilter="cancelBubble" nodeType="interactiveSeq">
                <p:stCondLst>
                  <p:cond evt="onClick" delay="0">
                    <p:tgtEl>
                      <p:spTgt spid="53"/>
                    </p:tgtEl>
                  </p:cond>
                </p:stCondLst>
                <p:endSync evt="end" delay="0">
                  <p:rtn val="all"/>
                </p:endSync>
                <p:childTnLst>
                  <p:par>
                    <p:cTn id="139" fill="hold">
                      <p:stCondLst>
                        <p:cond delay="0"/>
                      </p:stCondLst>
                      <p:childTnLst>
                        <p:par>
                          <p:cTn id="140" fill="hold">
                            <p:stCondLst>
                              <p:cond delay="0"/>
                            </p:stCondLst>
                            <p:childTnLst>
                              <p:par>
                                <p:cTn id="141" presetID="1" presetClass="emph" presetSubtype="2" fill="hold" nodeType="clickEffect">
                                  <p:stCondLst>
                                    <p:cond delay="0"/>
                                  </p:stCondLst>
                                  <p:childTnLst>
                                    <p:animClr clrSpc="rgb" dir="cw">
                                      <p:cBhvr>
                                        <p:cTn id="142" dur="2000" fill="hold"/>
                                        <p:tgtEl>
                                          <p:spTgt spid="53"/>
                                        </p:tgtEl>
                                        <p:attrNameLst>
                                          <p:attrName>fillcolor</p:attrName>
                                        </p:attrNameLst>
                                      </p:cBhvr>
                                      <p:to>
                                        <a:srgbClr val="00B050"/>
                                      </p:to>
                                    </p:animClr>
                                    <p:set>
                                      <p:cBhvr>
                                        <p:cTn id="143" dur="2000" fill="hold"/>
                                        <p:tgtEl>
                                          <p:spTgt spid="53"/>
                                        </p:tgtEl>
                                        <p:attrNameLst>
                                          <p:attrName>fill.type</p:attrName>
                                        </p:attrNameLst>
                                      </p:cBhvr>
                                      <p:to>
                                        <p:strVal val="solid"/>
                                      </p:to>
                                    </p:set>
                                    <p:set>
                                      <p:cBhvr>
                                        <p:cTn id="144" dur="2000" fill="hold"/>
                                        <p:tgtEl>
                                          <p:spTgt spid="53"/>
                                        </p:tgtEl>
                                        <p:attrNameLst>
                                          <p:attrName>fill.on</p:attrName>
                                        </p:attrNameLst>
                                      </p:cBhvr>
                                      <p:to>
                                        <p:strVal val="true"/>
                                      </p:to>
                                    </p:set>
                                  </p:childTnLst>
                                </p:cTn>
                              </p:par>
                            </p:childTnLst>
                          </p:cTn>
                        </p:par>
                      </p:childTnLst>
                    </p:cTn>
                  </p:par>
                </p:childTnLst>
              </p:cTn>
              <p:nextCondLst>
                <p:cond evt="onClick" delay="0">
                  <p:tgtEl>
                    <p:spTgt spid="53"/>
                  </p:tgtEl>
                </p:cond>
              </p:nextCondLst>
            </p:seq>
            <p:seq concurrent="1" nextAc="seek">
              <p:cTn id="145" restart="whenNotActive" fill="hold" evtFilter="cancelBubble" nodeType="interactiveSeq">
                <p:stCondLst>
                  <p:cond evt="onClick" delay="0">
                    <p:tgtEl>
                      <p:spTgt spid="54"/>
                    </p:tgtEl>
                  </p:cond>
                </p:stCondLst>
                <p:endSync evt="end" delay="0">
                  <p:rtn val="all"/>
                </p:endSync>
                <p:childTnLst>
                  <p:par>
                    <p:cTn id="146" fill="hold">
                      <p:stCondLst>
                        <p:cond delay="0"/>
                      </p:stCondLst>
                      <p:childTnLst>
                        <p:par>
                          <p:cTn id="147" fill="hold">
                            <p:stCondLst>
                              <p:cond delay="0"/>
                            </p:stCondLst>
                            <p:childTnLst>
                              <p:par>
                                <p:cTn id="148" presetID="1" presetClass="emph" presetSubtype="2" fill="hold" nodeType="clickEffect">
                                  <p:stCondLst>
                                    <p:cond delay="0"/>
                                  </p:stCondLst>
                                  <p:childTnLst>
                                    <p:animClr clrSpc="rgb" dir="cw">
                                      <p:cBhvr>
                                        <p:cTn id="149" dur="2000" fill="hold"/>
                                        <p:tgtEl>
                                          <p:spTgt spid="54"/>
                                        </p:tgtEl>
                                        <p:attrNameLst>
                                          <p:attrName>fillcolor</p:attrName>
                                        </p:attrNameLst>
                                      </p:cBhvr>
                                      <p:to>
                                        <a:srgbClr val="FF0000"/>
                                      </p:to>
                                    </p:animClr>
                                    <p:set>
                                      <p:cBhvr>
                                        <p:cTn id="150" dur="2000" fill="hold"/>
                                        <p:tgtEl>
                                          <p:spTgt spid="54"/>
                                        </p:tgtEl>
                                        <p:attrNameLst>
                                          <p:attrName>fill.type</p:attrName>
                                        </p:attrNameLst>
                                      </p:cBhvr>
                                      <p:to>
                                        <p:strVal val="solid"/>
                                      </p:to>
                                    </p:set>
                                    <p:set>
                                      <p:cBhvr>
                                        <p:cTn id="151" dur="2000" fill="hold"/>
                                        <p:tgtEl>
                                          <p:spTgt spid="54"/>
                                        </p:tgtEl>
                                        <p:attrNameLst>
                                          <p:attrName>fill.on</p:attrName>
                                        </p:attrNameLst>
                                      </p:cBhvr>
                                      <p:to>
                                        <p:strVal val="true"/>
                                      </p:to>
                                    </p:set>
                                  </p:childTnLst>
                                </p:cTn>
                              </p:par>
                            </p:childTnLst>
                          </p:cTn>
                        </p:par>
                      </p:childTnLst>
                    </p:cTn>
                  </p:par>
                </p:childTnLst>
              </p:cTn>
              <p:nextCondLst>
                <p:cond evt="onClick" delay="0">
                  <p:tgtEl>
                    <p:spTgt spid="54"/>
                  </p:tgtEl>
                </p:cond>
              </p:nextCondLst>
            </p:seq>
            <p:seq concurrent="1" nextAc="seek">
              <p:cTn id="152" restart="whenNotActive" fill="hold" evtFilter="cancelBubble" nodeType="interactiveSeq">
                <p:stCondLst>
                  <p:cond evt="onClick" delay="0">
                    <p:tgtEl>
                      <p:spTgt spid="55"/>
                    </p:tgtEl>
                  </p:cond>
                </p:stCondLst>
                <p:endSync evt="end" delay="0">
                  <p:rtn val="all"/>
                </p:endSync>
                <p:childTnLst>
                  <p:par>
                    <p:cTn id="153" fill="hold">
                      <p:stCondLst>
                        <p:cond delay="0"/>
                      </p:stCondLst>
                      <p:childTnLst>
                        <p:par>
                          <p:cTn id="154" fill="hold">
                            <p:stCondLst>
                              <p:cond delay="0"/>
                            </p:stCondLst>
                            <p:childTnLst>
                              <p:par>
                                <p:cTn id="155" presetID="1" presetClass="emph" presetSubtype="2" fill="hold" nodeType="clickEffect">
                                  <p:stCondLst>
                                    <p:cond delay="0"/>
                                  </p:stCondLst>
                                  <p:childTnLst>
                                    <p:animClr clrSpc="rgb" dir="cw">
                                      <p:cBhvr>
                                        <p:cTn id="156" dur="2000" fill="hold"/>
                                        <p:tgtEl>
                                          <p:spTgt spid="55"/>
                                        </p:tgtEl>
                                        <p:attrNameLst>
                                          <p:attrName>fillcolor</p:attrName>
                                        </p:attrNameLst>
                                      </p:cBhvr>
                                      <p:to>
                                        <a:srgbClr val="00B050"/>
                                      </p:to>
                                    </p:animClr>
                                    <p:set>
                                      <p:cBhvr>
                                        <p:cTn id="157" dur="2000" fill="hold"/>
                                        <p:tgtEl>
                                          <p:spTgt spid="55"/>
                                        </p:tgtEl>
                                        <p:attrNameLst>
                                          <p:attrName>fill.type</p:attrName>
                                        </p:attrNameLst>
                                      </p:cBhvr>
                                      <p:to>
                                        <p:strVal val="solid"/>
                                      </p:to>
                                    </p:set>
                                    <p:set>
                                      <p:cBhvr>
                                        <p:cTn id="158" dur="2000" fill="hold"/>
                                        <p:tgtEl>
                                          <p:spTgt spid="55"/>
                                        </p:tgtEl>
                                        <p:attrNameLst>
                                          <p:attrName>fill.on</p:attrName>
                                        </p:attrNameLst>
                                      </p:cBhvr>
                                      <p:to>
                                        <p:strVal val="true"/>
                                      </p:to>
                                    </p:set>
                                  </p:childTnLst>
                                </p:cTn>
                              </p:par>
                            </p:childTnLst>
                          </p:cTn>
                        </p:par>
                      </p:childTnLst>
                    </p:cTn>
                  </p:par>
                </p:childTnLst>
              </p:cTn>
              <p:nextCondLst>
                <p:cond evt="onClick" delay="0">
                  <p:tgtEl>
                    <p:spTgt spid="55"/>
                  </p:tgtEl>
                </p:cond>
              </p:nextCondLst>
            </p:seq>
            <p:seq concurrent="1" nextAc="seek">
              <p:cTn id="159" restart="whenNotActive" fill="hold" evtFilter="cancelBubble" nodeType="interactiveSeq">
                <p:stCondLst>
                  <p:cond evt="onClick" delay="0">
                    <p:tgtEl>
                      <p:spTgt spid="56"/>
                    </p:tgtEl>
                  </p:cond>
                </p:stCondLst>
                <p:endSync evt="end" delay="0">
                  <p:rtn val="all"/>
                </p:endSync>
                <p:childTnLst>
                  <p:par>
                    <p:cTn id="160" fill="hold">
                      <p:stCondLst>
                        <p:cond delay="0"/>
                      </p:stCondLst>
                      <p:childTnLst>
                        <p:par>
                          <p:cTn id="161" fill="hold">
                            <p:stCondLst>
                              <p:cond delay="0"/>
                            </p:stCondLst>
                            <p:childTnLst>
                              <p:par>
                                <p:cTn id="162" presetID="1" presetClass="emph" presetSubtype="2" fill="hold" nodeType="clickEffect">
                                  <p:stCondLst>
                                    <p:cond delay="0"/>
                                  </p:stCondLst>
                                  <p:childTnLst>
                                    <p:animClr clrSpc="rgb" dir="cw">
                                      <p:cBhvr>
                                        <p:cTn id="163" dur="2000" fill="hold"/>
                                        <p:tgtEl>
                                          <p:spTgt spid="56"/>
                                        </p:tgtEl>
                                        <p:attrNameLst>
                                          <p:attrName>fillcolor</p:attrName>
                                        </p:attrNameLst>
                                      </p:cBhvr>
                                      <p:to>
                                        <a:srgbClr val="00B050"/>
                                      </p:to>
                                    </p:animClr>
                                    <p:set>
                                      <p:cBhvr>
                                        <p:cTn id="164" dur="2000" fill="hold"/>
                                        <p:tgtEl>
                                          <p:spTgt spid="56"/>
                                        </p:tgtEl>
                                        <p:attrNameLst>
                                          <p:attrName>fill.type</p:attrName>
                                        </p:attrNameLst>
                                      </p:cBhvr>
                                      <p:to>
                                        <p:strVal val="solid"/>
                                      </p:to>
                                    </p:set>
                                    <p:set>
                                      <p:cBhvr>
                                        <p:cTn id="165" dur="2000" fill="hold"/>
                                        <p:tgtEl>
                                          <p:spTgt spid="56"/>
                                        </p:tgtEl>
                                        <p:attrNameLst>
                                          <p:attrName>fill.on</p:attrName>
                                        </p:attrNameLst>
                                      </p:cBhvr>
                                      <p:to>
                                        <p:strVal val="true"/>
                                      </p:to>
                                    </p:set>
                                  </p:childTnLst>
                                </p:cTn>
                              </p:par>
                            </p:childTnLst>
                          </p:cTn>
                        </p:par>
                      </p:childTnLst>
                    </p:cTn>
                  </p:par>
                </p:childTnLst>
              </p:cTn>
              <p:nextCondLst>
                <p:cond evt="onClick" delay="0">
                  <p:tgtEl>
                    <p:spTgt spid="56"/>
                  </p:tgtEl>
                </p:cond>
              </p:nextCondLst>
            </p:seq>
            <p:seq concurrent="1" nextAc="seek">
              <p:cTn id="166" restart="whenNotActive" fill="hold" evtFilter="cancelBubble" nodeType="interactiveSeq">
                <p:stCondLst>
                  <p:cond evt="onClick" delay="0">
                    <p:tgtEl>
                      <p:spTgt spid="57"/>
                    </p:tgtEl>
                  </p:cond>
                </p:stCondLst>
                <p:endSync evt="end" delay="0">
                  <p:rtn val="all"/>
                </p:endSync>
                <p:childTnLst>
                  <p:par>
                    <p:cTn id="167" fill="hold">
                      <p:stCondLst>
                        <p:cond delay="0"/>
                      </p:stCondLst>
                      <p:childTnLst>
                        <p:par>
                          <p:cTn id="168" fill="hold">
                            <p:stCondLst>
                              <p:cond delay="0"/>
                            </p:stCondLst>
                            <p:childTnLst>
                              <p:par>
                                <p:cTn id="169" presetID="1" presetClass="emph" presetSubtype="2" fill="hold" nodeType="clickEffect">
                                  <p:stCondLst>
                                    <p:cond delay="0"/>
                                  </p:stCondLst>
                                  <p:childTnLst>
                                    <p:animClr clrSpc="rgb" dir="cw">
                                      <p:cBhvr>
                                        <p:cTn id="170" dur="2000" fill="hold"/>
                                        <p:tgtEl>
                                          <p:spTgt spid="57"/>
                                        </p:tgtEl>
                                        <p:attrNameLst>
                                          <p:attrName>fillcolor</p:attrName>
                                        </p:attrNameLst>
                                      </p:cBhvr>
                                      <p:to>
                                        <a:srgbClr val="00B050"/>
                                      </p:to>
                                    </p:animClr>
                                    <p:set>
                                      <p:cBhvr>
                                        <p:cTn id="171" dur="2000" fill="hold"/>
                                        <p:tgtEl>
                                          <p:spTgt spid="57"/>
                                        </p:tgtEl>
                                        <p:attrNameLst>
                                          <p:attrName>fill.type</p:attrName>
                                        </p:attrNameLst>
                                      </p:cBhvr>
                                      <p:to>
                                        <p:strVal val="solid"/>
                                      </p:to>
                                    </p:set>
                                    <p:set>
                                      <p:cBhvr>
                                        <p:cTn id="172" dur="2000" fill="hold"/>
                                        <p:tgtEl>
                                          <p:spTgt spid="57"/>
                                        </p:tgtEl>
                                        <p:attrNameLst>
                                          <p:attrName>fill.on</p:attrName>
                                        </p:attrNameLst>
                                      </p:cBhvr>
                                      <p:to>
                                        <p:strVal val="true"/>
                                      </p:to>
                                    </p:set>
                                  </p:childTnLst>
                                </p:cTn>
                              </p:par>
                            </p:childTnLst>
                          </p:cTn>
                        </p:par>
                      </p:childTnLst>
                    </p:cTn>
                  </p:par>
                </p:childTnLst>
              </p:cTn>
              <p:nextCondLst>
                <p:cond evt="onClick" delay="0">
                  <p:tgtEl>
                    <p:spTgt spid="57"/>
                  </p:tgtEl>
                </p:cond>
              </p:nextCondLst>
            </p:seq>
            <p:seq concurrent="1" nextAc="seek">
              <p:cTn id="173" restart="whenNotActive" fill="hold" evtFilter="cancelBubble" nodeType="interactiveSeq">
                <p:stCondLst>
                  <p:cond evt="onClick" delay="0">
                    <p:tgtEl>
                      <p:spTgt spid="58"/>
                    </p:tgtEl>
                  </p:cond>
                </p:stCondLst>
                <p:endSync evt="end" delay="0">
                  <p:rtn val="all"/>
                </p:endSync>
                <p:childTnLst>
                  <p:par>
                    <p:cTn id="174" fill="hold">
                      <p:stCondLst>
                        <p:cond delay="0"/>
                      </p:stCondLst>
                      <p:childTnLst>
                        <p:par>
                          <p:cTn id="175" fill="hold">
                            <p:stCondLst>
                              <p:cond delay="0"/>
                            </p:stCondLst>
                            <p:childTnLst>
                              <p:par>
                                <p:cTn id="176" presetID="1" presetClass="emph" presetSubtype="2" fill="hold" nodeType="clickEffect">
                                  <p:stCondLst>
                                    <p:cond delay="0"/>
                                  </p:stCondLst>
                                  <p:childTnLst>
                                    <p:animClr clrSpc="rgb" dir="cw">
                                      <p:cBhvr>
                                        <p:cTn id="177" dur="2000" fill="hold"/>
                                        <p:tgtEl>
                                          <p:spTgt spid="58"/>
                                        </p:tgtEl>
                                        <p:attrNameLst>
                                          <p:attrName>fillcolor</p:attrName>
                                        </p:attrNameLst>
                                      </p:cBhvr>
                                      <p:to>
                                        <a:srgbClr val="FF0000"/>
                                      </p:to>
                                    </p:animClr>
                                    <p:set>
                                      <p:cBhvr>
                                        <p:cTn id="178" dur="2000" fill="hold"/>
                                        <p:tgtEl>
                                          <p:spTgt spid="58"/>
                                        </p:tgtEl>
                                        <p:attrNameLst>
                                          <p:attrName>fill.type</p:attrName>
                                        </p:attrNameLst>
                                      </p:cBhvr>
                                      <p:to>
                                        <p:strVal val="solid"/>
                                      </p:to>
                                    </p:set>
                                    <p:set>
                                      <p:cBhvr>
                                        <p:cTn id="179" dur="2000" fill="hold"/>
                                        <p:tgtEl>
                                          <p:spTgt spid="58"/>
                                        </p:tgtEl>
                                        <p:attrNameLst>
                                          <p:attrName>fill.on</p:attrName>
                                        </p:attrNameLst>
                                      </p:cBhvr>
                                      <p:to>
                                        <p:strVal val="true"/>
                                      </p:to>
                                    </p:set>
                                  </p:childTnLst>
                                </p:cTn>
                              </p:par>
                            </p:childTnLst>
                          </p:cTn>
                        </p:par>
                      </p:childTnLst>
                    </p:cTn>
                  </p:par>
                </p:childTnLst>
              </p:cTn>
              <p:nextCondLst>
                <p:cond evt="onClick" delay="0">
                  <p:tgtEl>
                    <p:spTgt spid="58"/>
                  </p:tgtEl>
                </p:cond>
              </p:nextCondLst>
            </p:seq>
            <p:seq concurrent="1" nextAc="seek">
              <p:cTn id="180" restart="whenNotActive" fill="hold" evtFilter="cancelBubble" nodeType="interactiveSeq">
                <p:stCondLst>
                  <p:cond evt="onClick" delay="0">
                    <p:tgtEl>
                      <p:spTgt spid="59"/>
                    </p:tgtEl>
                  </p:cond>
                </p:stCondLst>
                <p:endSync evt="end" delay="0">
                  <p:rtn val="all"/>
                </p:endSync>
                <p:childTnLst>
                  <p:par>
                    <p:cTn id="181" fill="hold">
                      <p:stCondLst>
                        <p:cond delay="0"/>
                      </p:stCondLst>
                      <p:childTnLst>
                        <p:par>
                          <p:cTn id="182" fill="hold">
                            <p:stCondLst>
                              <p:cond delay="0"/>
                            </p:stCondLst>
                            <p:childTnLst>
                              <p:par>
                                <p:cTn id="183" presetID="1" presetClass="emph" presetSubtype="2" fill="hold" nodeType="clickEffect">
                                  <p:stCondLst>
                                    <p:cond delay="0"/>
                                  </p:stCondLst>
                                  <p:childTnLst>
                                    <p:animClr clrSpc="rgb" dir="cw">
                                      <p:cBhvr>
                                        <p:cTn id="184" dur="2000" fill="hold"/>
                                        <p:tgtEl>
                                          <p:spTgt spid="59"/>
                                        </p:tgtEl>
                                        <p:attrNameLst>
                                          <p:attrName>fillcolor</p:attrName>
                                        </p:attrNameLst>
                                      </p:cBhvr>
                                      <p:to>
                                        <a:srgbClr val="FF0000"/>
                                      </p:to>
                                    </p:animClr>
                                    <p:set>
                                      <p:cBhvr>
                                        <p:cTn id="185" dur="2000" fill="hold"/>
                                        <p:tgtEl>
                                          <p:spTgt spid="59"/>
                                        </p:tgtEl>
                                        <p:attrNameLst>
                                          <p:attrName>fill.type</p:attrName>
                                        </p:attrNameLst>
                                      </p:cBhvr>
                                      <p:to>
                                        <p:strVal val="solid"/>
                                      </p:to>
                                    </p:set>
                                    <p:set>
                                      <p:cBhvr>
                                        <p:cTn id="186" dur="2000" fill="hold"/>
                                        <p:tgtEl>
                                          <p:spTgt spid="59"/>
                                        </p:tgtEl>
                                        <p:attrNameLst>
                                          <p:attrName>fill.on</p:attrName>
                                        </p:attrNameLst>
                                      </p:cBhvr>
                                      <p:to>
                                        <p:strVal val="true"/>
                                      </p:to>
                                    </p:set>
                                  </p:childTnLst>
                                </p:cTn>
                              </p:par>
                            </p:childTnLst>
                          </p:cTn>
                        </p:par>
                      </p:childTnLst>
                    </p:cTn>
                  </p:par>
                </p:childTnLst>
              </p:cTn>
              <p:nextCondLst>
                <p:cond evt="onClick" delay="0">
                  <p:tgtEl>
                    <p:spTgt spid="59"/>
                  </p:tgtEl>
                </p:cond>
              </p:nextCondLst>
            </p:seq>
            <p:seq concurrent="1" nextAc="seek">
              <p:cTn id="187" restart="whenNotActive" fill="hold" evtFilter="cancelBubble" nodeType="interactiveSeq">
                <p:stCondLst>
                  <p:cond evt="onClick" delay="0">
                    <p:tgtEl>
                      <p:spTgt spid="60"/>
                    </p:tgtEl>
                  </p:cond>
                </p:stCondLst>
                <p:endSync evt="end" delay="0">
                  <p:rtn val="all"/>
                </p:endSync>
                <p:childTnLst>
                  <p:par>
                    <p:cTn id="188" fill="hold">
                      <p:stCondLst>
                        <p:cond delay="0"/>
                      </p:stCondLst>
                      <p:childTnLst>
                        <p:par>
                          <p:cTn id="189" fill="hold">
                            <p:stCondLst>
                              <p:cond delay="0"/>
                            </p:stCondLst>
                            <p:childTnLst>
                              <p:par>
                                <p:cTn id="190" presetID="1" presetClass="emph" presetSubtype="2" fill="hold" nodeType="clickEffect">
                                  <p:stCondLst>
                                    <p:cond delay="0"/>
                                  </p:stCondLst>
                                  <p:childTnLst>
                                    <p:animClr clrSpc="rgb" dir="cw">
                                      <p:cBhvr>
                                        <p:cTn id="191" dur="2000" fill="hold"/>
                                        <p:tgtEl>
                                          <p:spTgt spid="60"/>
                                        </p:tgtEl>
                                        <p:attrNameLst>
                                          <p:attrName>fillcolor</p:attrName>
                                        </p:attrNameLst>
                                      </p:cBhvr>
                                      <p:to>
                                        <a:srgbClr val="FF0000"/>
                                      </p:to>
                                    </p:animClr>
                                    <p:set>
                                      <p:cBhvr>
                                        <p:cTn id="192" dur="2000" fill="hold"/>
                                        <p:tgtEl>
                                          <p:spTgt spid="60"/>
                                        </p:tgtEl>
                                        <p:attrNameLst>
                                          <p:attrName>fill.type</p:attrName>
                                        </p:attrNameLst>
                                      </p:cBhvr>
                                      <p:to>
                                        <p:strVal val="solid"/>
                                      </p:to>
                                    </p:set>
                                    <p:set>
                                      <p:cBhvr>
                                        <p:cTn id="193" dur="2000" fill="hold"/>
                                        <p:tgtEl>
                                          <p:spTgt spid="60"/>
                                        </p:tgtEl>
                                        <p:attrNameLst>
                                          <p:attrName>fill.on</p:attrName>
                                        </p:attrNameLst>
                                      </p:cBhvr>
                                      <p:to>
                                        <p:strVal val="true"/>
                                      </p:to>
                                    </p:set>
                                  </p:childTnLst>
                                </p:cTn>
                              </p:par>
                            </p:childTnLst>
                          </p:cTn>
                        </p:par>
                      </p:childTnLst>
                    </p:cTn>
                  </p:par>
                </p:childTnLst>
              </p:cTn>
              <p:nextCondLst>
                <p:cond evt="onClick" delay="0">
                  <p:tgtEl>
                    <p:spTgt spid="60"/>
                  </p:tgtEl>
                </p:cond>
              </p:nextCondLst>
            </p:seq>
            <p:seq concurrent="1" nextAc="seek">
              <p:cTn id="194" restart="whenNotActive" fill="hold" evtFilter="cancelBubble" nodeType="interactiveSeq">
                <p:stCondLst>
                  <p:cond evt="onClick" delay="0">
                    <p:tgtEl>
                      <p:spTgt spid="61"/>
                    </p:tgtEl>
                  </p:cond>
                </p:stCondLst>
                <p:endSync evt="end" delay="0">
                  <p:rtn val="all"/>
                </p:endSync>
                <p:childTnLst>
                  <p:par>
                    <p:cTn id="195" fill="hold">
                      <p:stCondLst>
                        <p:cond delay="0"/>
                      </p:stCondLst>
                      <p:childTnLst>
                        <p:par>
                          <p:cTn id="196" fill="hold">
                            <p:stCondLst>
                              <p:cond delay="0"/>
                            </p:stCondLst>
                            <p:childTnLst>
                              <p:par>
                                <p:cTn id="197" presetID="1" presetClass="emph" presetSubtype="2" fill="hold" nodeType="clickEffect">
                                  <p:stCondLst>
                                    <p:cond delay="0"/>
                                  </p:stCondLst>
                                  <p:childTnLst>
                                    <p:animClr clrSpc="rgb" dir="cw">
                                      <p:cBhvr>
                                        <p:cTn id="198" dur="2000" fill="hold"/>
                                        <p:tgtEl>
                                          <p:spTgt spid="61"/>
                                        </p:tgtEl>
                                        <p:attrNameLst>
                                          <p:attrName>fillcolor</p:attrName>
                                        </p:attrNameLst>
                                      </p:cBhvr>
                                      <p:to>
                                        <a:srgbClr val="00B050"/>
                                      </p:to>
                                    </p:animClr>
                                    <p:set>
                                      <p:cBhvr>
                                        <p:cTn id="199" dur="2000" fill="hold"/>
                                        <p:tgtEl>
                                          <p:spTgt spid="61"/>
                                        </p:tgtEl>
                                        <p:attrNameLst>
                                          <p:attrName>fill.type</p:attrName>
                                        </p:attrNameLst>
                                      </p:cBhvr>
                                      <p:to>
                                        <p:strVal val="solid"/>
                                      </p:to>
                                    </p:set>
                                    <p:set>
                                      <p:cBhvr>
                                        <p:cTn id="200" dur="2000" fill="hold"/>
                                        <p:tgtEl>
                                          <p:spTgt spid="61"/>
                                        </p:tgtEl>
                                        <p:attrNameLst>
                                          <p:attrName>fill.on</p:attrName>
                                        </p:attrNameLst>
                                      </p:cBhvr>
                                      <p:to>
                                        <p:strVal val="true"/>
                                      </p:to>
                                    </p:set>
                                  </p:childTnLst>
                                </p:cTn>
                              </p:par>
                            </p:childTnLst>
                          </p:cTn>
                        </p:par>
                      </p:childTnLst>
                    </p:cTn>
                  </p:par>
                </p:childTnLst>
              </p:cTn>
              <p:nextCondLst>
                <p:cond evt="onClick" delay="0">
                  <p:tgtEl>
                    <p:spTgt spid="61"/>
                  </p:tgtEl>
                </p:cond>
              </p:nextCondLst>
            </p:seq>
            <p:seq concurrent="1" nextAc="seek">
              <p:cTn id="201" restart="whenNotActive" fill="hold" evtFilter="cancelBubble" nodeType="interactiveSeq">
                <p:stCondLst>
                  <p:cond evt="onClick" delay="0">
                    <p:tgtEl>
                      <p:spTgt spid="62"/>
                    </p:tgtEl>
                  </p:cond>
                </p:stCondLst>
                <p:endSync evt="end" delay="0">
                  <p:rtn val="all"/>
                </p:endSync>
                <p:childTnLst>
                  <p:par>
                    <p:cTn id="202" fill="hold">
                      <p:stCondLst>
                        <p:cond delay="0"/>
                      </p:stCondLst>
                      <p:childTnLst>
                        <p:par>
                          <p:cTn id="203" fill="hold">
                            <p:stCondLst>
                              <p:cond delay="0"/>
                            </p:stCondLst>
                            <p:childTnLst>
                              <p:par>
                                <p:cTn id="204" presetID="1" presetClass="emph" presetSubtype="2" fill="hold" nodeType="clickEffect">
                                  <p:stCondLst>
                                    <p:cond delay="0"/>
                                  </p:stCondLst>
                                  <p:childTnLst>
                                    <p:animClr clrSpc="rgb" dir="cw">
                                      <p:cBhvr>
                                        <p:cTn id="205" dur="2000" fill="hold"/>
                                        <p:tgtEl>
                                          <p:spTgt spid="62"/>
                                        </p:tgtEl>
                                        <p:attrNameLst>
                                          <p:attrName>fillcolor</p:attrName>
                                        </p:attrNameLst>
                                      </p:cBhvr>
                                      <p:to>
                                        <a:srgbClr val="FF0000"/>
                                      </p:to>
                                    </p:animClr>
                                    <p:set>
                                      <p:cBhvr>
                                        <p:cTn id="206" dur="2000" fill="hold"/>
                                        <p:tgtEl>
                                          <p:spTgt spid="62"/>
                                        </p:tgtEl>
                                        <p:attrNameLst>
                                          <p:attrName>fill.type</p:attrName>
                                        </p:attrNameLst>
                                      </p:cBhvr>
                                      <p:to>
                                        <p:strVal val="solid"/>
                                      </p:to>
                                    </p:set>
                                    <p:set>
                                      <p:cBhvr>
                                        <p:cTn id="207" dur="2000" fill="hold"/>
                                        <p:tgtEl>
                                          <p:spTgt spid="62"/>
                                        </p:tgtEl>
                                        <p:attrNameLst>
                                          <p:attrName>fill.on</p:attrName>
                                        </p:attrNameLst>
                                      </p:cBhvr>
                                      <p:to>
                                        <p:strVal val="true"/>
                                      </p:to>
                                    </p:set>
                                  </p:childTnLst>
                                </p:cTn>
                              </p:par>
                            </p:childTnLst>
                          </p:cTn>
                        </p:par>
                      </p:childTnLst>
                    </p:cTn>
                  </p:par>
                </p:childTnLst>
              </p:cTn>
              <p:nextCondLst>
                <p:cond evt="onClick" delay="0">
                  <p:tgtEl>
                    <p:spTgt spid="62"/>
                  </p:tgtEl>
                </p:cond>
              </p:nextCondLst>
            </p:seq>
            <p:seq concurrent="1" nextAc="seek">
              <p:cTn id="208" restart="whenNotActive" fill="hold" evtFilter="cancelBubble" nodeType="interactiveSeq">
                <p:stCondLst>
                  <p:cond evt="onClick" delay="0">
                    <p:tgtEl>
                      <p:spTgt spid="63"/>
                    </p:tgtEl>
                  </p:cond>
                </p:stCondLst>
                <p:endSync evt="end" delay="0">
                  <p:rtn val="all"/>
                </p:endSync>
                <p:childTnLst>
                  <p:par>
                    <p:cTn id="209" fill="hold">
                      <p:stCondLst>
                        <p:cond delay="0"/>
                      </p:stCondLst>
                      <p:childTnLst>
                        <p:par>
                          <p:cTn id="210" fill="hold">
                            <p:stCondLst>
                              <p:cond delay="0"/>
                            </p:stCondLst>
                            <p:childTnLst>
                              <p:par>
                                <p:cTn id="211" presetID="1" presetClass="emph" presetSubtype="2" fill="hold" nodeType="clickEffect">
                                  <p:stCondLst>
                                    <p:cond delay="0"/>
                                  </p:stCondLst>
                                  <p:childTnLst>
                                    <p:animClr clrSpc="rgb" dir="cw">
                                      <p:cBhvr>
                                        <p:cTn id="212" dur="2000" fill="hold"/>
                                        <p:tgtEl>
                                          <p:spTgt spid="63"/>
                                        </p:tgtEl>
                                        <p:attrNameLst>
                                          <p:attrName>fillcolor</p:attrName>
                                        </p:attrNameLst>
                                      </p:cBhvr>
                                      <p:to>
                                        <a:srgbClr val="00B050"/>
                                      </p:to>
                                    </p:animClr>
                                    <p:set>
                                      <p:cBhvr>
                                        <p:cTn id="213" dur="2000" fill="hold"/>
                                        <p:tgtEl>
                                          <p:spTgt spid="63"/>
                                        </p:tgtEl>
                                        <p:attrNameLst>
                                          <p:attrName>fill.type</p:attrName>
                                        </p:attrNameLst>
                                      </p:cBhvr>
                                      <p:to>
                                        <p:strVal val="solid"/>
                                      </p:to>
                                    </p:set>
                                    <p:set>
                                      <p:cBhvr>
                                        <p:cTn id="214" dur="2000" fill="hold"/>
                                        <p:tgtEl>
                                          <p:spTgt spid="63"/>
                                        </p:tgtEl>
                                        <p:attrNameLst>
                                          <p:attrName>fill.on</p:attrName>
                                        </p:attrNameLst>
                                      </p:cBhvr>
                                      <p:to>
                                        <p:strVal val="true"/>
                                      </p:to>
                                    </p:set>
                                  </p:childTnLst>
                                </p:cTn>
                              </p:par>
                            </p:childTnLst>
                          </p:cTn>
                        </p:par>
                      </p:childTnLst>
                    </p:cTn>
                  </p:par>
                </p:childTnLst>
              </p:cTn>
              <p:nextCondLst>
                <p:cond evt="onClick" delay="0">
                  <p:tgtEl>
                    <p:spTgt spid="63"/>
                  </p:tgtEl>
                </p:cond>
              </p:nextCondLst>
            </p:seq>
            <p:seq concurrent="1" nextAc="seek">
              <p:cTn id="215" restart="whenNotActive" fill="hold" evtFilter="cancelBubble" nodeType="interactiveSeq">
                <p:stCondLst>
                  <p:cond evt="onClick" delay="0">
                    <p:tgtEl>
                      <p:spTgt spid="64"/>
                    </p:tgtEl>
                  </p:cond>
                </p:stCondLst>
                <p:endSync evt="end" delay="0">
                  <p:rtn val="all"/>
                </p:endSync>
                <p:childTnLst>
                  <p:par>
                    <p:cTn id="216" fill="hold">
                      <p:stCondLst>
                        <p:cond delay="0"/>
                      </p:stCondLst>
                      <p:childTnLst>
                        <p:par>
                          <p:cTn id="217" fill="hold">
                            <p:stCondLst>
                              <p:cond delay="0"/>
                            </p:stCondLst>
                            <p:childTnLst>
                              <p:par>
                                <p:cTn id="218" presetID="1" presetClass="emph" presetSubtype="2" fill="hold" nodeType="clickEffect">
                                  <p:stCondLst>
                                    <p:cond delay="0"/>
                                  </p:stCondLst>
                                  <p:childTnLst>
                                    <p:animClr clrSpc="rgb" dir="cw">
                                      <p:cBhvr>
                                        <p:cTn id="219" dur="2000" fill="hold"/>
                                        <p:tgtEl>
                                          <p:spTgt spid="64"/>
                                        </p:tgtEl>
                                        <p:attrNameLst>
                                          <p:attrName>fillcolor</p:attrName>
                                        </p:attrNameLst>
                                      </p:cBhvr>
                                      <p:to>
                                        <a:srgbClr val="FF0000"/>
                                      </p:to>
                                    </p:animClr>
                                    <p:set>
                                      <p:cBhvr>
                                        <p:cTn id="220" dur="2000" fill="hold"/>
                                        <p:tgtEl>
                                          <p:spTgt spid="64"/>
                                        </p:tgtEl>
                                        <p:attrNameLst>
                                          <p:attrName>fill.type</p:attrName>
                                        </p:attrNameLst>
                                      </p:cBhvr>
                                      <p:to>
                                        <p:strVal val="solid"/>
                                      </p:to>
                                    </p:set>
                                    <p:set>
                                      <p:cBhvr>
                                        <p:cTn id="221" dur="2000" fill="hold"/>
                                        <p:tgtEl>
                                          <p:spTgt spid="64"/>
                                        </p:tgtEl>
                                        <p:attrNameLst>
                                          <p:attrName>fill.on</p:attrName>
                                        </p:attrNameLst>
                                      </p:cBhvr>
                                      <p:to>
                                        <p:strVal val="true"/>
                                      </p:to>
                                    </p:set>
                                  </p:childTnLst>
                                </p:cTn>
                              </p:par>
                            </p:childTnLst>
                          </p:cTn>
                        </p:par>
                      </p:childTnLst>
                    </p:cTn>
                  </p:par>
                </p:childTnLst>
              </p:cTn>
              <p:nextCondLst>
                <p:cond evt="onClick" delay="0">
                  <p:tgtEl>
                    <p:spTgt spid="64"/>
                  </p:tgtEl>
                </p:cond>
              </p:nextCondLst>
            </p:seq>
            <p:seq concurrent="1" nextAc="seek">
              <p:cTn id="222" restart="whenNotActive" fill="hold" evtFilter="cancelBubble" nodeType="interactiveSeq">
                <p:stCondLst>
                  <p:cond evt="onClick" delay="0">
                    <p:tgtEl>
                      <p:spTgt spid="65"/>
                    </p:tgtEl>
                  </p:cond>
                </p:stCondLst>
                <p:endSync evt="end" delay="0">
                  <p:rtn val="all"/>
                </p:endSync>
                <p:childTnLst>
                  <p:par>
                    <p:cTn id="223" fill="hold">
                      <p:stCondLst>
                        <p:cond delay="0"/>
                      </p:stCondLst>
                      <p:childTnLst>
                        <p:par>
                          <p:cTn id="224" fill="hold">
                            <p:stCondLst>
                              <p:cond delay="0"/>
                            </p:stCondLst>
                            <p:childTnLst>
                              <p:par>
                                <p:cTn id="225" presetID="1" presetClass="emph" presetSubtype="2" fill="hold" nodeType="clickEffect">
                                  <p:stCondLst>
                                    <p:cond delay="0"/>
                                  </p:stCondLst>
                                  <p:childTnLst>
                                    <p:animClr clrSpc="rgb" dir="cw">
                                      <p:cBhvr>
                                        <p:cTn id="226" dur="2000" fill="hold"/>
                                        <p:tgtEl>
                                          <p:spTgt spid="65"/>
                                        </p:tgtEl>
                                        <p:attrNameLst>
                                          <p:attrName>fillcolor</p:attrName>
                                        </p:attrNameLst>
                                      </p:cBhvr>
                                      <p:to>
                                        <a:srgbClr val="00B050"/>
                                      </p:to>
                                    </p:animClr>
                                    <p:set>
                                      <p:cBhvr>
                                        <p:cTn id="227" dur="2000" fill="hold"/>
                                        <p:tgtEl>
                                          <p:spTgt spid="65"/>
                                        </p:tgtEl>
                                        <p:attrNameLst>
                                          <p:attrName>fill.type</p:attrName>
                                        </p:attrNameLst>
                                      </p:cBhvr>
                                      <p:to>
                                        <p:strVal val="solid"/>
                                      </p:to>
                                    </p:set>
                                    <p:set>
                                      <p:cBhvr>
                                        <p:cTn id="228" dur="2000" fill="hold"/>
                                        <p:tgtEl>
                                          <p:spTgt spid="65"/>
                                        </p:tgtEl>
                                        <p:attrNameLst>
                                          <p:attrName>fill.on</p:attrName>
                                        </p:attrNameLst>
                                      </p:cBhvr>
                                      <p:to>
                                        <p:strVal val="true"/>
                                      </p:to>
                                    </p:set>
                                  </p:childTnLst>
                                </p:cTn>
                              </p:par>
                            </p:childTnLst>
                          </p:cTn>
                        </p:par>
                      </p:childTnLst>
                    </p:cTn>
                  </p:par>
                </p:childTnLst>
              </p:cTn>
              <p:nextCondLst>
                <p:cond evt="onClick" delay="0">
                  <p:tgtEl>
                    <p:spTgt spid="65"/>
                  </p:tgtEl>
                </p:cond>
              </p:nextCondLst>
            </p:seq>
            <p:seq concurrent="1" nextAc="seek">
              <p:cTn id="229" restart="whenNotActive" fill="hold" evtFilter="cancelBubble" nodeType="interactiveSeq">
                <p:stCondLst>
                  <p:cond evt="onClick" delay="0">
                    <p:tgtEl>
                      <p:spTgt spid="66"/>
                    </p:tgtEl>
                  </p:cond>
                </p:stCondLst>
                <p:endSync evt="end" delay="0">
                  <p:rtn val="all"/>
                </p:endSync>
                <p:childTnLst>
                  <p:par>
                    <p:cTn id="230" fill="hold">
                      <p:stCondLst>
                        <p:cond delay="0"/>
                      </p:stCondLst>
                      <p:childTnLst>
                        <p:par>
                          <p:cTn id="231" fill="hold">
                            <p:stCondLst>
                              <p:cond delay="0"/>
                            </p:stCondLst>
                            <p:childTnLst>
                              <p:par>
                                <p:cTn id="232" presetID="1" presetClass="emph" presetSubtype="2" fill="hold" nodeType="clickEffect">
                                  <p:stCondLst>
                                    <p:cond delay="0"/>
                                  </p:stCondLst>
                                  <p:childTnLst>
                                    <p:animClr clrSpc="rgb" dir="cw">
                                      <p:cBhvr>
                                        <p:cTn id="233" dur="2000" fill="hold"/>
                                        <p:tgtEl>
                                          <p:spTgt spid="66"/>
                                        </p:tgtEl>
                                        <p:attrNameLst>
                                          <p:attrName>fillcolor</p:attrName>
                                        </p:attrNameLst>
                                      </p:cBhvr>
                                      <p:to>
                                        <a:srgbClr val="FF0000"/>
                                      </p:to>
                                    </p:animClr>
                                    <p:set>
                                      <p:cBhvr>
                                        <p:cTn id="234" dur="2000" fill="hold"/>
                                        <p:tgtEl>
                                          <p:spTgt spid="66"/>
                                        </p:tgtEl>
                                        <p:attrNameLst>
                                          <p:attrName>fill.type</p:attrName>
                                        </p:attrNameLst>
                                      </p:cBhvr>
                                      <p:to>
                                        <p:strVal val="solid"/>
                                      </p:to>
                                    </p:set>
                                    <p:set>
                                      <p:cBhvr>
                                        <p:cTn id="235" dur="2000" fill="hold"/>
                                        <p:tgtEl>
                                          <p:spTgt spid="66"/>
                                        </p:tgtEl>
                                        <p:attrNameLst>
                                          <p:attrName>fill.on</p:attrName>
                                        </p:attrNameLst>
                                      </p:cBhvr>
                                      <p:to>
                                        <p:strVal val="true"/>
                                      </p:to>
                                    </p:set>
                                  </p:childTnLst>
                                </p:cTn>
                              </p:par>
                            </p:childTnLst>
                          </p:cTn>
                        </p:par>
                      </p:childTnLst>
                    </p:cTn>
                  </p:par>
                </p:childTnLst>
              </p:cTn>
              <p:nextCondLst>
                <p:cond evt="onClick" delay="0">
                  <p:tgtEl>
                    <p:spTgt spid="66"/>
                  </p:tgtEl>
                </p:cond>
              </p:nextCondLst>
            </p:seq>
          </p:childTnLst>
        </p:cTn>
      </p:par>
    </p:tnLst>
    <p:bldLst>
      <p:bldP spid="69" grpId="0" animBg="1"/>
      <p:bldP spid="6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9588" y="563565"/>
            <a:ext cx="5141626" cy="646331"/>
          </a:xfrm>
          <a:prstGeom prst="rect">
            <a:avLst/>
          </a:prstGeom>
          <a:noFill/>
        </p:spPr>
        <p:txBody>
          <a:bodyPr wrap="square" rtlCol="0">
            <a:spAutoFit/>
          </a:bodyPr>
          <a:lstStyle/>
          <a:p>
            <a:r>
              <a:rPr lang="en-GB" sz="3600" u="sng" dirty="0" smtClean="0"/>
              <a:t>Results</a:t>
            </a:r>
            <a:endParaRPr lang="en-GB" sz="3600" u="sng" dirty="0"/>
          </a:p>
        </p:txBody>
      </p:sp>
      <p:sp>
        <p:nvSpPr>
          <p:cNvPr id="4" name="Rectangle 3"/>
          <p:cNvSpPr/>
          <p:nvPr/>
        </p:nvSpPr>
        <p:spPr>
          <a:xfrm>
            <a:off x="302469" y="1326854"/>
            <a:ext cx="8244590" cy="3477875"/>
          </a:xfrm>
          <a:prstGeom prst="rect">
            <a:avLst/>
          </a:prstGeom>
        </p:spPr>
        <p:txBody>
          <a:bodyPr wrap="square">
            <a:spAutoFit/>
          </a:bodyPr>
          <a:lstStyle/>
          <a:p>
            <a:pPr marL="342900" indent="-342900">
              <a:buFont typeface="Arial" panose="020B0604020202020204" pitchFamily="34" charset="0"/>
              <a:buChar char="•"/>
            </a:pPr>
            <a:r>
              <a:rPr lang="en-GB" sz="2000" dirty="0" smtClean="0"/>
              <a:t>For each slide, add the time it took you to complete it (in seconds) to the </a:t>
            </a:r>
            <a:r>
              <a:rPr lang="en-GB" sz="2000" dirty="0"/>
              <a:t>number of </a:t>
            </a:r>
            <a:r>
              <a:rPr lang="en-GB" sz="2000" dirty="0" smtClean="0"/>
              <a:t>errors you made</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dirty="0" smtClean="0"/>
              <a:t>Subtract your </a:t>
            </a:r>
            <a:r>
              <a:rPr lang="en-GB" sz="2000" dirty="0"/>
              <a:t>total </a:t>
            </a:r>
            <a:r>
              <a:rPr lang="en-GB" sz="2000" dirty="0" smtClean="0"/>
              <a:t>for slide 2 from slide 1</a:t>
            </a:r>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dirty="0" smtClean="0"/>
              <a:t>A higher score for slide 1 than slide 2 shows </a:t>
            </a:r>
            <a:r>
              <a:rPr lang="en-GB" sz="2000" dirty="0"/>
              <a:t>an automatic </a:t>
            </a:r>
            <a:r>
              <a:rPr lang="en-GB" sz="2000" dirty="0" smtClean="0"/>
              <a:t>preference </a:t>
            </a:r>
            <a:r>
              <a:rPr lang="en-GB" sz="2000" dirty="0"/>
              <a:t>for </a:t>
            </a:r>
            <a:r>
              <a:rPr lang="en-GB" sz="2000" dirty="0" smtClean="0"/>
              <a:t>insects over flowers</a:t>
            </a:r>
          </a:p>
          <a:p>
            <a:endParaRPr lang="en-GB" sz="2000" dirty="0" smtClean="0"/>
          </a:p>
          <a:p>
            <a:pPr marL="342900" indent="-342900">
              <a:buFont typeface="Arial" panose="020B0604020202020204" pitchFamily="34" charset="0"/>
              <a:buChar char="•"/>
            </a:pPr>
            <a:r>
              <a:rPr lang="en-GB" sz="2000" dirty="0" smtClean="0"/>
              <a:t>A higher score for slide 2 than slide 1 shows </a:t>
            </a:r>
            <a:r>
              <a:rPr lang="en-GB" sz="2000" dirty="0"/>
              <a:t>an automatic preference for </a:t>
            </a:r>
            <a:endParaRPr lang="en-GB" sz="2000" dirty="0" smtClean="0"/>
          </a:p>
          <a:p>
            <a:r>
              <a:rPr lang="en-GB" sz="2000" dirty="0"/>
              <a:t> </a:t>
            </a:r>
            <a:r>
              <a:rPr lang="en-GB" sz="2000" dirty="0" smtClean="0"/>
              <a:t>   flowers over insects  </a:t>
            </a:r>
          </a:p>
        </p:txBody>
      </p:sp>
      <p:graphicFrame>
        <p:nvGraphicFramePr>
          <p:cNvPr id="3" name="Table 2"/>
          <p:cNvGraphicFramePr>
            <a:graphicFrameLocks noGrp="1"/>
          </p:cNvGraphicFramePr>
          <p:nvPr>
            <p:extLst>
              <p:ext uri="{D42A27DB-BD31-4B8C-83A1-F6EECF244321}">
                <p14:modId xmlns:p14="http://schemas.microsoft.com/office/powerpoint/2010/main" val="2624167890"/>
              </p:ext>
            </p:extLst>
          </p:nvPr>
        </p:nvGraphicFramePr>
        <p:xfrm>
          <a:off x="3647118" y="4535769"/>
          <a:ext cx="5122128" cy="1854200"/>
        </p:xfrm>
        <a:graphic>
          <a:graphicData uri="http://schemas.openxmlformats.org/drawingml/2006/table">
            <a:tbl>
              <a:tblPr firstRow="1" bandRow="1">
                <a:tableStyleId>{5C22544A-7EE6-4342-B048-85BDC9FD1C3A}</a:tableStyleId>
              </a:tblPr>
              <a:tblGrid>
                <a:gridCol w="1721005"/>
                <a:gridCol w="3401123"/>
              </a:tblGrid>
              <a:tr h="370840">
                <a:tc>
                  <a:txBody>
                    <a:bodyPr/>
                    <a:lstStyle/>
                    <a:p>
                      <a:pPr algn="ctr"/>
                      <a:r>
                        <a:rPr lang="en-GB" dirty="0" smtClean="0"/>
                        <a:t>Score</a:t>
                      </a:r>
                      <a:endParaRPr lang="en-GB" dirty="0"/>
                    </a:p>
                  </a:txBody>
                  <a:tcPr/>
                </a:tc>
                <a:tc>
                  <a:txBody>
                    <a:bodyPr/>
                    <a:lstStyle/>
                    <a:p>
                      <a:pPr algn="ctr"/>
                      <a:r>
                        <a:rPr lang="en-GB" dirty="0" smtClean="0"/>
                        <a:t>Automatic</a:t>
                      </a:r>
                      <a:r>
                        <a:rPr lang="en-GB" baseline="0" dirty="0" smtClean="0"/>
                        <a:t> Preference</a:t>
                      </a:r>
                      <a:endParaRPr lang="en-GB" dirty="0"/>
                    </a:p>
                  </a:txBody>
                  <a:tcPr/>
                </a:tc>
              </a:tr>
              <a:tr h="370840">
                <a:tc>
                  <a:txBody>
                    <a:bodyPr/>
                    <a:lstStyle/>
                    <a:p>
                      <a:pPr algn="ctr"/>
                      <a:r>
                        <a:rPr lang="en-GB" sz="1800" dirty="0" smtClean="0">
                          <a:sym typeface="Symbol"/>
                        </a:rPr>
                        <a:t></a:t>
                      </a:r>
                      <a:r>
                        <a:rPr lang="en-GB" sz="1800" dirty="0" smtClean="0"/>
                        <a:t>18 </a:t>
                      </a:r>
                      <a:endParaRPr lang="en-GB" dirty="0"/>
                    </a:p>
                  </a:txBody>
                  <a:tcPr/>
                </a:tc>
                <a:tc>
                  <a:txBody>
                    <a:bodyPr/>
                    <a:lstStyle/>
                    <a:p>
                      <a:pPr algn="ctr"/>
                      <a:r>
                        <a:rPr lang="en-GB" sz="1800" dirty="0" smtClean="0"/>
                        <a:t>strong</a:t>
                      </a:r>
                      <a:endParaRPr lang="en-GB" dirty="0"/>
                    </a:p>
                  </a:txBody>
                  <a:tcPr/>
                </a:tc>
              </a:tr>
              <a:tr h="370840">
                <a:tc>
                  <a:txBody>
                    <a:bodyPr/>
                    <a:lstStyle/>
                    <a:p>
                      <a:pPr algn="ctr"/>
                      <a:r>
                        <a:rPr lang="en-GB" sz="1800" dirty="0" smtClean="0"/>
                        <a:t>12 – 17 </a:t>
                      </a:r>
                      <a:endParaRPr lang="en-GB" dirty="0"/>
                    </a:p>
                  </a:txBody>
                  <a:tcPr/>
                </a:tc>
                <a:tc>
                  <a:txBody>
                    <a:bodyPr/>
                    <a:lstStyle/>
                    <a:p>
                      <a:pPr algn="ctr"/>
                      <a:r>
                        <a:rPr lang="en-GB" sz="1800" dirty="0" smtClean="0"/>
                        <a:t>moderate</a:t>
                      </a:r>
                      <a:endParaRPr lang="en-GB" dirty="0"/>
                    </a:p>
                  </a:txBody>
                  <a:tcPr/>
                </a:tc>
              </a:tr>
              <a:tr h="370840">
                <a:tc>
                  <a:txBody>
                    <a:bodyPr/>
                    <a:lstStyle/>
                    <a:p>
                      <a:pPr algn="ctr"/>
                      <a:r>
                        <a:rPr lang="en-GB" sz="1800" dirty="0" smtClean="0"/>
                        <a:t>6 – 11 </a:t>
                      </a:r>
                      <a:endParaRPr lang="en-GB" dirty="0"/>
                    </a:p>
                  </a:txBody>
                  <a:tcPr/>
                </a:tc>
                <a:tc>
                  <a:txBody>
                    <a:bodyPr/>
                    <a:lstStyle/>
                    <a:p>
                      <a:pPr algn="ctr"/>
                      <a:r>
                        <a:rPr lang="en-GB" sz="1800" dirty="0" smtClean="0"/>
                        <a:t>slight</a:t>
                      </a:r>
                      <a:endParaRPr lang="en-GB" dirty="0"/>
                    </a:p>
                  </a:txBody>
                  <a:tcPr/>
                </a:tc>
              </a:tr>
              <a:tr h="370840">
                <a:tc>
                  <a:txBody>
                    <a:bodyPr/>
                    <a:lstStyle/>
                    <a:p>
                      <a:pPr algn="ctr"/>
                      <a:r>
                        <a:rPr lang="en-GB" sz="1800" dirty="0" smtClean="0"/>
                        <a:t>&lt;6</a:t>
                      </a:r>
                      <a:endParaRPr lang="en-GB" dirty="0"/>
                    </a:p>
                  </a:txBody>
                  <a:tcPr/>
                </a:tc>
                <a:tc>
                  <a:txBody>
                    <a:bodyPr/>
                    <a:lstStyle/>
                    <a:p>
                      <a:pPr algn="ctr"/>
                      <a:r>
                        <a:rPr lang="en-GB" sz="1800" dirty="0" smtClean="0"/>
                        <a:t>too small to say</a:t>
                      </a:r>
                      <a:endParaRPr lang="en-GB" dirty="0"/>
                    </a:p>
                  </a:txBody>
                  <a:tcPr/>
                </a:tc>
              </a:tr>
            </a:tbl>
          </a:graphicData>
        </a:graphic>
      </p:graphicFrame>
    </p:spTree>
    <p:extLst>
      <p:ext uri="{BB962C8B-B14F-4D97-AF65-F5344CB8AC3E}">
        <p14:creationId xmlns:p14="http://schemas.microsoft.com/office/powerpoint/2010/main" val="944410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50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par>
                                <p:cTn id="8" presetID="10" presetClass="entr" presetSubtype="0" fill="hold" nodeType="withEffect">
                                  <p:stCondLst>
                                    <p:cond delay="700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nodeType="withEffect">
                                  <p:stCondLst>
                                    <p:cond delay="1200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fade">
                                      <p:cBhvr>
                                        <p:cTn id="13" dur="500"/>
                                        <p:tgtEl>
                                          <p:spTgt spid="4">
                                            <p:txEl>
                                              <p:pRg st="4" end="4"/>
                                            </p:txEl>
                                          </p:spTgt>
                                        </p:tgtEl>
                                      </p:cBhvr>
                                    </p:animEffect>
                                  </p:childTnLst>
                                </p:cTn>
                              </p:par>
                              <p:par>
                                <p:cTn id="14" presetID="10" presetClass="entr" presetSubtype="0" fill="hold" nodeType="withEffect">
                                  <p:stCondLst>
                                    <p:cond delay="1700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par>
                                <p:cTn id="17" presetID="10" presetClass="entr" presetSubtype="0" fill="hold" nodeType="withEffect">
                                  <p:stCondLst>
                                    <p:cond delay="1700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1389063" y="1916113"/>
            <a:ext cx="547211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GB" altLang="en-US" sz="6600" dirty="0" smtClean="0"/>
              <a:t>Gender - career</a:t>
            </a:r>
            <a:endParaRPr lang="en-GB" altLang="en-US" sz="6600" dirty="0"/>
          </a:p>
        </p:txBody>
      </p:sp>
    </p:spTree>
    <p:extLst>
      <p:ext uri="{BB962C8B-B14F-4D97-AF65-F5344CB8AC3E}">
        <p14:creationId xmlns:p14="http://schemas.microsoft.com/office/powerpoint/2010/main" val="3754535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87346615"/>
              </p:ext>
            </p:extLst>
          </p:nvPr>
        </p:nvGraphicFramePr>
        <p:xfrm>
          <a:off x="611188" y="1913516"/>
          <a:ext cx="7993062" cy="4448924"/>
        </p:xfrm>
        <a:graphic>
          <a:graphicData uri="http://schemas.openxmlformats.org/drawingml/2006/table">
            <a:tbl>
              <a:tblPr firstRow="1" firstCol="1" bandRow="1">
                <a:tableStyleId>{5C22544A-7EE6-4342-B048-85BDC9FD1C3A}</a:tableStyleId>
              </a:tblPr>
              <a:tblGrid>
                <a:gridCol w="1331889"/>
                <a:gridCol w="1331889"/>
                <a:gridCol w="1331889"/>
                <a:gridCol w="1331889"/>
                <a:gridCol w="1332753"/>
                <a:gridCol w="1332753"/>
              </a:tblGrid>
              <a:tr h="1099009">
                <a:tc>
                  <a:txBody>
                    <a:bodyPr/>
                    <a:lstStyle/>
                    <a:p>
                      <a:pPr algn="ctr">
                        <a:spcAft>
                          <a:spcPts val="0"/>
                        </a:spcAft>
                      </a:pPr>
                      <a:endParaRPr lang="en-GB" sz="900" dirty="0" smtClean="0">
                        <a:effectLst/>
                      </a:endParaRPr>
                    </a:p>
                    <a:p>
                      <a:pPr algn="ctr">
                        <a:spcAft>
                          <a:spcPts val="0"/>
                        </a:spcAft>
                      </a:pPr>
                      <a:r>
                        <a:rPr lang="en-GB" sz="1600" dirty="0" smtClean="0">
                          <a:effectLst/>
                        </a:rPr>
                        <a:t>FEMALE or family                                          words</a:t>
                      </a:r>
                      <a:endParaRPr lang="en-GB" sz="16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effectLst/>
                        </a:rPr>
                        <a:t>MALE or career              words</a:t>
                      </a:r>
                      <a:endParaRPr lang="en-GB" sz="14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algn="ctr">
                        <a:spcAft>
                          <a:spcPts val="0"/>
                        </a:spcAft>
                      </a:pPr>
                      <a:r>
                        <a:rPr lang="en-GB" sz="1600" b="1" kern="1200" dirty="0" smtClean="0">
                          <a:solidFill>
                            <a:schemeClr val="lt1"/>
                          </a:solidFill>
                          <a:effectLst/>
                          <a:latin typeface="+mn-lt"/>
                          <a:ea typeface="+mn-ea"/>
                          <a:cs typeface="+mn-cs"/>
                        </a:rPr>
                        <a:t>FEMALE or family </a:t>
                      </a:r>
                    </a:p>
                    <a:p>
                      <a:pPr algn="ctr">
                        <a:spcAft>
                          <a:spcPts val="0"/>
                        </a:spcAft>
                      </a:pPr>
                      <a:r>
                        <a:rPr lang="en-GB" sz="1600" b="1" kern="1200" dirty="0" smtClean="0">
                          <a:solidFill>
                            <a:schemeClr val="lt1"/>
                          </a:solidFill>
                          <a:effectLst/>
                          <a:latin typeface="+mn-lt"/>
                          <a:ea typeface="+mn-ea"/>
                          <a:cs typeface="+mn-cs"/>
                        </a:rPr>
                        <a:t>words</a:t>
                      </a:r>
                      <a:endParaRPr lang="en-GB" sz="1600" b="1" kern="1200" dirty="0">
                        <a:solidFill>
                          <a:schemeClr val="lt1"/>
                        </a:solidFill>
                        <a:effectLst/>
                        <a:latin typeface="+mn-lt"/>
                        <a:ea typeface="+mn-ea"/>
                        <a:cs typeface="+mn-cs"/>
                      </a:endParaRPr>
                    </a:p>
                  </a:txBody>
                  <a:tcPr marL="58106" marR="58106" marT="0" marB="0">
                    <a:solidFill>
                      <a:schemeClr val="tx2">
                        <a:lumMod val="40000"/>
                        <a:lumOff val="60000"/>
                      </a:schemeClr>
                    </a:solidFill>
                  </a:tcPr>
                </a:tc>
                <a:tc>
                  <a:txBody>
                    <a:bodyPr/>
                    <a:lstStyle/>
                    <a:p>
                      <a:pPr algn="ct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spcAft>
                          <a:spcPts val="0"/>
                        </a:spcAft>
                      </a:pPr>
                      <a:endParaRPr lang="en-GB" sz="1400" dirty="0" smtClean="0">
                        <a:effectLst/>
                      </a:endParaRPr>
                    </a:p>
                    <a:p>
                      <a:pPr algn="ctr">
                        <a:spcAft>
                          <a:spcPts val="0"/>
                        </a:spcAft>
                      </a:pPr>
                      <a:r>
                        <a:rPr lang="en-GB" sz="1600" b="1" kern="1200" dirty="0" smtClean="0">
                          <a:solidFill>
                            <a:schemeClr val="lt1"/>
                          </a:solidFill>
                          <a:effectLst/>
                          <a:latin typeface="+mn-lt"/>
                          <a:ea typeface="+mn-ea"/>
                          <a:cs typeface="+mn-cs"/>
                        </a:rPr>
                        <a:t>MALE or career words</a:t>
                      </a:r>
                    </a:p>
                    <a:p>
                      <a:pPr algn="ctr">
                        <a:lnSpc>
                          <a:spcPct val="115000"/>
                        </a:lnSpc>
                        <a:spcAft>
                          <a:spcPts val="1000"/>
                        </a:spcAft>
                      </a:pPr>
                      <a:endParaRPr lang="en-GB" sz="1400" b="0" dirty="0" smtClean="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SHE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WOMEN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garden</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Home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HER</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MAN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office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manager</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HE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MEN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laundry</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salary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GIRL</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SHE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job</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office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bl>
          </a:graphicData>
        </a:graphic>
      </p:graphicFrame>
      <p:sp>
        <p:nvSpPr>
          <p:cNvPr id="3" name="Rectangle 2"/>
          <p:cNvSpPr/>
          <p:nvPr/>
        </p:nvSpPr>
        <p:spPr>
          <a:xfrm>
            <a:off x="642137" y="3827337"/>
            <a:ext cx="1265566" cy="36335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 name="Rectangle 3"/>
          <p:cNvSpPr/>
          <p:nvPr/>
        </p:nvSpPr>
        <p:spPr>
          <a:xfrm>
            <a:off x="642137" y="4217871"/>
            <a:ext cx="1265566" cy="39452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 name="Rectangle 4"/>
          <p:cNvSpPr/>
          <p:nvPr/>
        </p:nvSpPr>
        <p:spPr>
          <a:xfrm>
            <a:off x="648020" y="4631055"/>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 name="Rectangle 5"/>
          <p:cNvSpPr/>
          <p:nvPr/>
        </p:nvSpPr>
        <p:spPr>
          <a:xfrm>
            <a:off x="646177" y="5009959"/>
            <a:ext cx="126152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7" name="Rectangle 6"/>
          <p:cNvSpPr/>
          <p:nvPr/>
        </p:nvSpPr>
        <p:spPr>
          <a:xfrm>
            <a:off x="646176" y="5442007"/>
            <a:ext cx="1261527"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8" name="Rectangle 7"/>
          <p:cNvSpPr/>
          <p:nvPr/>
        </p:nvSpPr>
        <p:spPr>
          <a:xfrm>
            <a:off x="3296444" y="5455883"/>
            <a:ext cx="1275556" cy="34616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9" name="Rectangle 8"/>
          <p:cNvSpPr/>
          <p:nvPr/>
        </p:nvSpPr>
        <p:spPr>
          <a:xfrm>
            <a:off x="3296444" y="4631055"/>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0" name="Rectangle 9"/>
          <p:cNvSpPr/>
          <p:nvPr/>
        </p:nvSpPr>
        <p:spPr>
          <a:xfrm>
            <a:off x="3296444" y="5045133"/>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1" name="Rectangle 10"/>
          <p:cNvSpPr/>
          <p:nvPr/>
        </p:nvSpPr>
        <p:spPr>
          <a:xfrm>
            <a:off x="642136" y="299041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2" name="Rectangle 11"/>
          <p:cNvSpPr/>
          <p:nvPr/>
        </p:nvSpPr>
        <p:spPr>
          <a:xfrm>
            <a:off x="648019" y="3395289"/>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3" name="Rectangle 12"/>
          <p:cNvSpPr/>
          <p:nvPr/>
        </p:nvSpPr>
        <p:spPr>
          <a:xfrm>
            <a:off x="3287316" y="4217871"/>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4" name="Rectangle 13"/>
          <p:cNvSpPr/>
          <p:nvPr/>
        </p:nvSpPr>
        <p:spPr>
          <a:xfrm>
            <a:off x="3296444" y="3806580"/>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5" name="Rectangle 14"/>
          <p:cNvSpPr/>
          <p:nvPr/>
        </p:nvSpPr>
        <p:spPr>
          <a:xfrm>
            <a:off x="3291221" y="3395289"/>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6" name="Rectangle 15"/>
          <p:cNvSpPr/>
          <p:nvPr/>
        </p:nvSpPr>
        <p:spPr>
          <a:xfrm>
            <a:off x="3291221" y="2993734"/>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7" name="Rectangle 16"/>
          <p:cNvSpPr/>
          <p:nvPr/>
        </p:nvSpPr>
        <p:spPr>
          <a:xfrm>
            <a:off x="642135"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8" name="Rectangle 17"/>
          <p:cNvSpPr/>
          <p:nvPr/>
        </p:nvSpPr>
        <p:spPr>
          <a:xfrm>
            <a:off x="3292286" y="587405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9" name="Rectangle 18"/>
          <p:cNvSpPr/>
          <p:nvPr/>
        </p:nvSpPr>
        <p:spPr>
          <a:xfrm>
            <a:off x="4644008" y="30319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0" name="Rectangle 19"/>
          <p:cNvSpPr/>
          <p:nvPr/>
        </p:nvSpPr>
        <p:spPr>
          <a:xfrm>
            <a:off x="4656736" y="344322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1" name="Rectangle 20"/>
          <p:cNvSpPr/>
          <p:nvPr/>
        </p:nvSpPr>
        <p:spPr>
          <a:xfrm>
            <a:off x="4644008" y="38273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2" name="Rectangle 21"/>
          <p:cNvSpPr/>
          <p:nvPr/>
        </p:nvSpPr>
        <p:spPr>
          <a:xfrm>
            <a:off x="4656736" y="42490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3" name="Rectangle 22"/>
          <p:cNvSpPr/>
          <p:nvPr/>
        </p:nvSpPr>
        <p:spPr>
          <a:xfrm>
            <a:off x="4656735"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4" name="Rectangle 23"/>
          <p:cNvSpPr/>
          <p:nvPr/>
        </p:nvSpPr>
        <p:spPr>
          <a:xfrm>
            <a:off x="4644007" y="504513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5" name="Rectangle 24"/>
          <p:cNvSpPr/>
          <p:nvPr/>
        </p:nvSpPr>
        <p:spPr>
          <a:xfrm>
            <a:off x="4656736" y="545588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6" name="Rectangle 25"/>
          <p:cNvSpPr/>
          <p:nvPr/>
        </p:nvSpPr>
        <p:spPr>
          <a:xfrm>
            <a:off x="4656736"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7" name="Rectangle 26"/>
          <p:cNvSpPr/>
          <p:nvPr/>
        </p:nvSpPr>
        <p:spPr>
          <a:xfrm>
            <a:off x="7308304" y="30391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8" name="Rectangle 27"/>
          <p:cNvSpPr/>
          <p:nvPr/>
        </p:nvSpPr>
        <p:spPr>
          <a:xfrm>
            <a:off x="7308304" y="342802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9" name="Rectangle 28"/>
          <p:cNvSpPr/>
          <p:nvPr/>
        </p:nvSpPr>
        <p:spPr>
          <a:xfrm>
            <a:off x="7308303" y="38273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0" name="Rectangle 29"/>
          <p:cNvSpPr/>
          <p:nvPr/>
        </p:nvSpPr>
        <p:spPr>
          <a:xfrm>
            <a:off x="7308301" y="5045132"/>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1" name="Rectangle 30"/>
          <p:cNvSpPr/>
          <p:nvPr/>
        </p:nvSpPr>
        <p:spPr>
          <a:xfrm>
            <a:off x="7308304" y="42490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2" name="Rectangle 31"/>
          <p:cNvSpPr/>
          <p:nvPr/>
        </p:nvSpPr>
        <p:spPr>
          <a:xfrm>
            <a:off x="7308302"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3" name="Rectangle 32"/>
          <p:cNvSpPr/>
          <p:nvPr/>
        </p:nvSpPr>
        <p:spPr>
          <a:xfrm>
            <a:off x="7308300" y="544658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4" name="Rectangle 33"/>
          <p:cNvSpPr/>
          <p:nvPr/>
        </p:nvSpPr>
        <p:spPr>
          <a:xfrm>
            <a:off x="7301809"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5" name="Rectangle 34"/>
          <p:cNvSpPr/>
          <p:nvPr/>
        </p:nvSpPr>
        <p:spPr>
          <a:xfrm>
            <a:off x="642132" y="313297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6" name="Rectangle 35"/>
          <p:cNvSpPr/>
          <p:nvPr/>
        </p:nvSpPr>
        <p:spPr>
          <a:xfrm>
            <a:off x="648020" y="354482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7" name="Rectangle 36"/>
          <p:cNvSpPr/>
          <p:nvPr/>
        </p:nvSpPr>
        <p:spPr>
          <a:xfrm>
            <a:off x="648020" y="39421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8" name="Rectangle 37"/>
          <p:cNvSpPr/>
          <p:nvPr/>
        </p:nvSpPr>
        <p:spPr>
          <a:xfrm>
            <a:off x="3317892" y="434387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9" name="Rectangle 38"/>
          <p:cNvSpPr/>
          <p:nvPr/>
        </p:nvSpPr>
        <p:spPr>
          <a:xfrm>
            <a:off x="3306432" y="475498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0" name="Rectangle 39"/>
          <p:cNvSpPr/>
          <p:nvPr/>
        </p:nvSpPr>
        <p:spPr>
          <a:xfrm>
            <a:off x="648020" y="516493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1" name="Rectangle 40"/>
          <p:cNvSpPr/>
          <p:nvPr/>
        </p:nvSpPr>
        <p:spPr>
          <a:xfrm>
            <a:off x="648020" y="555221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2" name="Rectangle 41"/>
          <p:cNvSpPr/>
          <p:nvPr/>
        </p:nvSpPr>
        <p:spPr>
          <a:xfrm>
            <a:off x="3317892" y="599230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3" name="Rectangle 42"/>
          <p:cNvSpPr/>
          <p:nvPr/>
        </p:nvSpPr>
        <p:spPr>
          <a:xfrm>
            <a:off x="4627222" y="313297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4" name="Rectangle 43"/>
          <p:cNvSpPr/>
          <p:nvPr/>
        </p:nvSpPr>
        <p:spPr>
          <a:xfrm>
            <a:off x="7301809" y="354482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5" name="Rectangle 44"/>
          <p:cNvSpPr/>
          <p:nvPr/>
        </p:nvSpPr>
        <p:spPr>
          <a:xfrm>
            <a:off x="7301806" y="39536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6" name="Rectangle 45"/>
          <p:cNvSpPr/>
          <p:nvPr/>
        </p:nvSpPr>
        <p:spPr>
          <a:xfrm>
            <a:off x="4656736" y="434387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7" name="Rectangle 46"/>
          <p:cNvSpPr/>
          <p:nvPr/>
        </p:nvSpPr>
        <p:spPr>
          <a:xfrm>
            <a:off x="7301806" y="475498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8" name="Rectangle 47"/>
          <p:cNvSpPr/>
          <p:nvPr/>
        </p:nvSpPr>
        <p:spPr>
          <a:xfrm>
            <a:off x="3296444" y="312138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9" name="Rectangle 48"/>
          <p:cNvSpPr/>
          <p:nvPr/>
        </p:nvSpPr>
        <p:spPr>
          <a:xfrm>
            <a:off x="4656732" y="517295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0" name="Rectangle 49"/>
          <p:cNvSpPr/>
          <p:nvPr/>
        </p:nvSpPr>
        <p:spPr>
          <a:xfrm>
            <a:off x="4656732" y="557524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1" name="Rectangle 50"/>
          <p:cNvSpPr/>
          <p:nvPr/>
        </p:nvSpPr>
        <p:spPr>
          <a:xfrm>
            <a:off x="4638983" y="599013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prstClr val="white"/>
              </a:solidFill>
            </a:endParaRPr>
          </a:p>
        </p:txBody>
      </p:sp>
      <p:sp>
        <p:nvSpPr>
          <p:cNvPr id="52" name="Rectangle 51"/>
          <p:cNvSpPr/>
          <p:nvPr/>
        </p:nvSpPr>
        <p:spPr>
          <a:xfrm>
            <a:off x="3327020" y="354482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3" name="Rectangle 52"/>
          <p:cNvSpPr/>
          <p:nvPr/>
        </p:nvSpPr>
        <p:spPr>
          <a:xfrm>
            <a:off x="3296444" y="39421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4" name="Rectangle 53"/>
          <p:cNvSpPr/>
          <p:nvPr/>
        </p:nvSpPr>
        <p:spPr>
          <a:xfrm>
            <a:off x="648020" y="434082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5" name="Rectangle 54"/>
          <p:cNvSpPr/>
          <p:nvPr/>
        </p:nvSpPr>
        <p:spPr>
          <a:xfrm>
            <a:off x="642132" y="475498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6" name="Rectangle 55"/>
          <p:cNvSpPr/>
          <p:nvPr/>
        </p:nvSpPr>
        <p:spPr>
          <a:xfrm>
            <a:off x="645077" y="599230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7" name="Rectangle 56"/>
          <p:cNvSpPr/>
          <p:nvPr/>
        </p:nvSpPr>
        <p:spPr>
          <a:xfrm>
            <a:off x="3287316" y="516493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8" name="Rectangle 57"/>
          <p:cNvSpPr/>
          <p:nvPr/>
        </p:nvSpPr>
        <p:spPr>
          <a:xfrm>
            <a:off x="3317892" y="557297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9" name="Rectangle 58"/>
          <p:cNvSpPr/>
          <p:nvPr/>
        </p:nvSpPr>
        <p:spPr>
          <a:xfrm>
            <a:off x="7308304" y="313297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0" name="Rectangle 59"/>
          <p:cNvSpPr/>
          <p:nvPr/>
        </p:nvSpPr>
        <p:spPr>
          <a:xfrm>
            <a:off x="4627222" y="354482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1" name="Rectangle 60"/>
          <p:cNvSpPr/>
          <p:nvPr/>
        </p:nvSpPr>
        <p:spPr>
          <a:xfrm>
            <a:off x="4627222" y="39421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2" name="Rectangle 61"/>
          <p:cNvSpPr/>
          <p:nvPr/>
        </p:nvSpPr>
        <p:spPr>
          <a:xfrm>
            <a:off x="4627222" y="475498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3" name="Rectangle 62"/>
          <p:cNvSpPr/>
          <p:nvPr/>
        </p:nvSpPr>
        <p:spPr>
          <a:xfrm>
            <a:off x="7301809" y="435391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4" name="Rectangle 63"/>
          <p:cNvSpPr/>
          <p:nvPr/>
        </p:nvSpPr>
        <p:spPr>
          <a:xfrm>
            <a:off x="7308304" y="515253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5" name="Rectangle 64"/>
          <p:cNvSpPr/>
          <p:nvPr/>
        </p:nvSpPr>
        <p:spPr>
          <a:xfrm>
            <a:off x="7308304" y="557574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6" name="Rectangle 65"/>
          <p:cNvSpPr/>
          <p:nvPr/>
        </p:nvSpPr>
        <p:spPr>
          <a:xfrm>
            <a:off x="7301806" y="598804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7" name="Rectangle 66"/>
          <p:cNvSpPr/>
          <p:nvPr/>
        </p:nvSpPr>
        <p:spPr>
          <a:xfrm>
            <a:off x="665636" y="979203"/>
            <a:ext cx="8097421" cy="584775"/>
          </a:xfrm>
          <a:prstGeom prst="rect">
            <a:avLst/>
          </a:prstGeom>
        </p:spPr>
        <p:txBody>
          <a:bodyPr wrap="square">
            <a:spAutoFit/>
          </a:bodyPr>
          <a:lstStyle/>
          <a:p>
            <a:r>
              <a:rPr lang="en-GB" sz="1600" dirty="0"/>
              <a:t>For </a:t>
            </a:r>
            <a:r>
              <a:rPr lang="en-GB" sz="1600" u="sng" dirty="0"/>
              <a:t>FLOWERS</a:t>
            </a:r>
            <a:r>
              <a:rPr lang="en-GB" sz="1600" dirty="0"/>
              <a:t> </a:t>
            </a:r>
            <a:r>
              <a:rPr lang="en-GB" sz="1600" dirty="0" smtClean="0"/>
              <a:t>words and </a:t>
            </a:r>
            <a:r>
              <a:rPr lang="en-GB" sz="1600" dirty="0"/>
              <a:t>for </a:t>
            </a:r>
            <a:r>
              <a:rPr lang="en-GB" sz="1600" u="sng" dirty="0" smtClean="0"/>
              <a:t>family</a:t>
            </a:r>
            <a:r>
              <a:rPr lang="en-GB" sz="1600" dirty="0" smtClean="0"/>
              <a:t> words, click the box to the </a:t>
            </a:r>
            <a:r>
              <a:rPr lang="en-GB" sz="1600" dirty="0"/>
              <a:t>left.  For everything else </a:t>
            </a:r>
            <a:r>
              <a:rPr lang="en-GB" sz="1600" dirty="0" smtClean="0"/>
              <a:t>(</a:t>
            </a:r>
            <a:r>
              <a:rPr lang="en-GB" sz="1600" u="sng" dirty="0" smtClean="0"/>
              <a:t>Male</a:t>
            </a:r>
            <a:r>
              <a:rPr lang="en-GB" sz="1600" dirty="0" smtClean="0"/>
              <a:t> words and </a:t>
            </a:r>
            <a:r>
              <a:rPr lang="en-GB" sz="1600" u="sng" dirty="0" smtClean="0"/>
              <a:t>career</a:t>
            </a:r>
            <a:r>
              <a:rPr lang="en-GB" sz="1600" dirty="0" smtClean="0"/>
              <a:t> words) click the box </a:t>
            </a:r>
            <a:r>
              <a:rPr lang="en-GB" sz="1600" dirty="0"/>
              <a:t>to the right.</a:t>
            </a:r>
          </a:p>
        </p:txBody>
      </p:sp>
      <p:sp>
        <p:nvSpPr>
          <p:cNvPr id="69" name="TextBox 68"/>
          <p:cNvSpPr txBox="1"/>
          <p:nvPr/>
        </p:nvSpPr>
        <p:spPr>
          <a:xfrm>
            <a:off x="709983" y="455622"/>
            <a:ext cx="7922239" cy="369332"/>
          </a:xfrm>
          <a:prstGeom prst="rect">
            <a:avLst/>
          </a:prstGeom>
          <a:solidFill>
            <a:srgbClr val="07406C"/>
          </a:solidFill>
        </p:spPr>
        <p:txBody>
          <a:bodyPr wrap="square" rtlCol="0">
            <a:spAutoFit/>
          </a:bodyPr>
          <a:lstStyle/>
          <a:p>
            <a:pPr algn="ctr"/>
            <a:r>
              <a:rPr lang="en-GB" sz="1800" b="1" dirty="0" smtClean="0">
                <a:solidFill>
                  <a:srgbClr val="FF0000"/>
                </a:solidFill>
              </a:rPr>
              <a:t>MAKE SURE YOU START YOUR TIMER BEFORE YOU BEGIN</a:t>
            </a:r>
            <a:endParaRPr lang="en-GB" sz="1800" b="1" dirty="0">
              <a:solidFill>
                <a:srgbClr val="FF0000"/>
              </a:solidFill>
            </a:endParaRPr>
          </a:p>
        </p:txBody>
      </p:sp>
    </p:spTree>
    <p:extLst>
      <p:ext uri="{BB962C8B-B14F-4D97-AF65-F5344CB8AC3E}">
        <p14:creationId xmlns:p14="http://schemas.microsoft.com/office/powerpoint/2010/main" val="4258841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9"/>
                                        </p:tgtEl>
                                      </p:cBhvr>
                                    </p:animEffect>
                                    <p:set>
                                      <p:cBhvr>
                                        <p:cTn id="11" dur="1" fill="hold">
                                          <p:stCondLst>
                                            <p:cond delay="499"/>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2" restart="whenNotActive" fill="hold" evtFilter="cancelBubble" nodeType="interactiveSeq">
                <p:stCondLst>
                  <p:cond evt="onClick" delay="0">
                    <p:tgtEl>
                      <p:spTgt spid="35"/>
                    </p:tgtEl>
                  </p:cond>
                </p:stCondLst>
                <p:endSync evt="end" delay="0">
                  <p:rtn val="all"/>
                </p:endSync>
                <p:childTnLst>
                  <p:par>
                    <p:cTn id="13" fill="hold">
                      <p:stCondLst>
                        <p:cond delay="0"/>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35"/>
                                        </p:tgtEl>
                                        <p:attrNameLst>
                                          <p:attrName>fillcolor</p:attrName>
                                        </p:attrNameLst>
                                      </p:cBhvr>
                                      <p:to>
                                        <a:srgbClr val="00B050"/>
                                      </p:to>
                                    </p:animClr>
                                    <p:set>
                                      <p:cBhvr>
                                        <p:cTn id="17" dur="2000" fill="hold"/>
                                        <p:tgtEl>
                                          <p:spTgt spid="35"/>
                                        </p:tgtEl>
                                        <p:attrNameLst>
                                          <p:attrName>fill.type</p:attrName>
                                        </p:attrNameLst>
                                      </p:cBhvr>
                                      <p:to>
                                        <p:strVal val="solid"/>
                                      </p:to>
                                    </p:set>
                                    <p:set>
                                      <p:cBhvr>
                                        <p:cTn id="18" dur="20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9" restart="whenNotActive" fill="hold" evtFilter="cancelBubble" nodeType="interactiveSeq">
                <p:stCondLst>
                  <p:cond evt="onClick" delay="0">
                    <p:tgtEl>
                      <p:spTgt spid="36"/>
                    </p:tgtEl>
                  </p:cond>
                </p:stCondLst>
                <p:endSync evt="end" delay="0">
                  <p:rtn val="all"/>
                </p:endSync>
                <p:childTnLst>
                  <p:par>
                    <p:cTn id="20" fill="hold">
                      <p:stCondLst>
                        <p:cond delay="0"/>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36"/>
                                        </p:tgtEl>
                                        <p:attrNameLst>
                                          <p:attrName>fillcolor</p:attrName>
                                        </p:attrNameLst>
                                      </p:cBhvr>
                                      <p:to>
                                        <a:srgbClr val="00B050"/>
                                      </p:to>
                                    </p:animClr>
                                    <p:set>
                                      <p:cBhvr>
                                        <p:cTn id="24" dur="2000" fill="hold"/>
                                        <p:tgtEl>
                                          <p:spTgt spid="36"/>
                                        </p:tgtEl>
                                        <p:attrNameLst>
                                          <p:attrName>fill.type</p:attrName>
                                        </p:attrNameLst>
                                      </p:cBhvr>
                                      <p:to>
                                        <p:strVal val="solid"/>
                                      </p:to>
                                    </p:set>
                                    <p:set>
                                      <p:cBhvr>
                                        <p:cTn id="25" dur="20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26" restart="whenNotActive" fill="hold" evtFilter="cancelBubble" nodeType="interactiveSeq">
                <p:stCondLst>
                  <p:cond evt="onClick" delay="0">
                    <p:tgtEl>
                      <p:spTgt spid="37"/>
                    </p:tgtEl>
                  </p:cond>
                </p:stCondLst>
                <p:endSync evt="end" delay="0">
                  <p:rtn val="all"/>
                </p:endSync>
                <p:childTnLst>
                  <p:par>
                    <p:cTn id="27" fill="hold">
                      <p:stCondLst>
                        <p:cond delay="0"/>
                      </p:stCondLst>
                      <p:childTnLst>
                        <p:par>
                          <p:cTn id="28" fill="hold">
                            <p:stCondLst>
                              <p:cond delay="0"/>
                            </p:stCondLst>
                            <p:childTnLst>
                              <p:par>
                                <p:cTn id="29" presetID="1" presetClass="emph" presetSubtype="2" fill="hold" nodeType="clickEffect">
                                  <p:stCondLst>
                                    <p:cond delay="0"/>
                                  </p:stCondLst>
                                  <p:childTnLst>
                                    <p:animClr clrSpc="rgb" dir="cw">
                                      <p:cBhvr>
                                        <p:cTn id="30" dur="2000" fill="hold"/>
                                        <p:tgtEl>
                                          <p:spTgt spid="37"/>
                                        </p:tgtEl>
                                        <p:attrNameLst>
                                          <p:attrName>fillcolor</p:attrName>
                                        </p:attrNameLst>
                                      </p:cBhvr>
                                      <p:to>
                                        <a:srgbClr val="00B050"/>
                                      </p:to>
                                    </p:animClr>
                                    <p:set>
                                      <p:cBhvr>
                                        <p:cTn id="31" dur="2000" fill="hold"/>
                                        <p:tgtEl>
                                          <p:spTgt spid="37"/>
                                        </p:tgtEl>
                                        <p:attrNameLst>
                                          <p:attrName>fill.type</p:attrName>
                                        </p:attrNameLst>
                                      </p:cBhvr>
                                      <p:to>
                                        <p:strVal val="solid"/>
                                      </p:to>
                                    </p:set>
                                    <p:set>
                                      <p:cBhvr>
                                        <p:cTn id="32" dur="20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33" restart="whenNotActive" fill="hold" evtFilter="cancelBubble" nodeType="interactiveSeq">
                <p:stCondLst>
                  <p:cond evt="onClick" delay="0">
                    <p:tgtEl>
                      <p:spTgt spid="38"/>
                    </p:tgtEl>
                  </p:cond>
                </p:stCondLst>
                <p:endSync evt="end" delay="0">
                  <p:rtn val="all"/>
                </p:endSync>
                <p:childTnLst>
                  <p:par>
                    <p:cTn id="34" fill="hold">
                      <p:stCondLst>
                        <p:cond delay="0"/>
                      </p:stCondLst>
                      <p:childTnLst>
                        <p:par>
                          <p:cTn id="35" fill="hold">
                            <p:stCondLst>
                              <p:cond delay="0"/>
                            </p:stCondLst>
                            <p:childTnLst>
                              <p:par>
                                <p:cTn id="36" presetID="1" presetClass="emph" presetSubtype="2" fill="hold" nodeType="clickEffect">
                                  <p:stCondLst>
                                    <p:cond delay="0"/>
                                  </p:stCondLst>
                                  <p:childTnLst>
                                    <p:animClr clrSpc="rgb" dir="cw">
                                      <p:cBhvr>
                                        <p:cTn id="37" dur="2000" fill="hold"/>
                                        <p:tgtEl>
                                          <p:spTgt spid="38"/>
                                        </p:tgtEl>
                                        <p:attrNameLst>
                                          <p:attrName>fillcolor</p:attrName>
                                        </p:attrNameLst>
                                      </p:cBhvr>
                                      <p:to>
                                        <a:srgbClr val="00B050"/>
                                      </p:to>
                                    </p:animClr>
                                    <p:set>
                                      <p:cBhvr>
                                        <p:cTn id="38" dur="2000" fill="hold"/>
                                        <p:tgtEl>
                                          <p:spTgt spid="38"/>
                                        </p:tgtEl>
                                        <p:attrNameLst>
                                          <p:attrName>fill.type</p:attrName>
                                        </p:attrNameLst>
                                      </p:cBhvr>
                                      <p:to>
                                        <p:strVal val="solid"/>
                                      </p:to>
                                    </p:set>
                                    <p:set>
                                      <p:cBhvr>
                                        <p:cTn id="39" dur="20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40" restart="whenNotActive" fill="hold" evtFilter="cancelBubble" nodeType="interactiveSeq">
                <p:stCondLst>
                  <p:cond evt="onClick" delay="0">
                    <p:tgtEl>
                      <p:spTgt spid="39"/>
                    </p:tgtEl>
                  </p:cond>
                </p:stCondLst>
                <p:endSync evt="end" delay="0">
                  <p:rtn val="all"/>
                </p:endSync>
                <p:childTnLst>
                  <p:par>
                    <p:cTn id="41" fill="hold">
                      <p:stCondLst>
                        <p:cond delay="0"/>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39"/>
                                        </p:tgtEl>
                                        <p:attrNameLst>
                                          <p:attrName>fillcolor</p:attrName>
                                        </p:attrNameLst>
                                      </p:cBhvr>
                                      <p:to>
                                        <a:srgbClr val="00B050"/>
                                      </p:to>
                                    </p:animClr>
                                    <p:set>
                                      <p:cBhvr>
                                        <p:cTn id="45" dur="2000" fill="hold"/>
                                        <p:tgtEl>
                                          <p:spTgt spid="39"/>
                                        </p:tgtEl>
                                        <p:attrNameLst>
                                          <p:attrName>fill.type</p:attrName>
                                        </p:attrNameLst>
                                      </p:cBhvr>
                                      <p:to>
                                        <p:strVal val="solid"/>
                                      </p:to>
                                    </p:set>
                                    <p:set>
                                      <p:cBhvr>
                                        <p:cTn id="46" dur="20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47" restart="whenNotActive" fill="hold" evtFilter="cancelBubble" nodeType="interactiveSeq">
                <p:stCondLst>
                  <p:cond evt="onClick" delay="0">
                    <p:tgtEl>
                      <p:spTgt spid="40"/>
                    </p:tgtEl>
                  </p:cond>
                </p:stCondLst>
                <p:endSync evt="end" delay="0">
                  <p:rtn val="all"/>
                </p:endSync>
                <p:childTnLst>
                  <p:par>
                    <p:cTn id="48" fill="hold">
                      <p:stCondLst>
                        <p:cond delay="0"/>
                      </p:stCondLst>
                      <p:childTnLst>
                        <p:par>
                          <p:cTn id="49" fill="hold">
                            <p:stCondLst>
                              <p:cond delay="0"/>
                            </p:stCondLst>
                            <p:childTnLst>
                              <p:par>
                                <p:cTn id="50" presetID="1" presetClass="emph" presetSubtype="2" fill="hold" nodeType="clickEffect">
                                  <p:stCondLst>
                                    <p:cond delay="0"/>
                                  </p:stCondLst>
                                  <p:childTnLst>
                                    <p:animClr clrSpc="rgb" dir="cw">
                                      <p:cBhvr>
                                        <p:cTn id="51" dur="2000" fill="hold"/>
                                        <p:tgtEl>
                                          <p:spTgt spid="40"/>
                                        </p:tgtEl>
                                        <p:attrNameLst>
                                          <p:attrName>fillcolor</p:attrName>
                                        </p:attrNameLst>
                                      </p:cBhvr>
                                      <p:to>
                                        <a:srgbClr val="00B050"/>
                                      </p:to>
                                    </p:animClr>
                                    <p:set>
                                      <p:cBhvr>
                                        <p:cTn id="52" dur="2000" fill="hold"/>
                                        <p:tgtEl>
                                          <p:spTgt spid="40"/>
                                        </p:tgtEl>
                                        <p:attrNameLst>
                                          <p:attrName>fill.type</p:attrName>
                                        </p:attrNameLst>
                                      </p:cBhvr>
                                      <p:to>
                                        <p:strVal val="solid"/>
                                      </p:to>
                                    </p:set>
                                    <p:set>
                                      <p:cBhvr>
                                        <p:cTn id="53" dur="20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54" restart="whenNotActive" fill="hold" evtFilter="cancelBubble" nodeType="interactiveSeq">
                <p:stCondLst>
                  <p:cond evt="onClick" delay="0">
                    <p:tgtEl>
                      <p:spTgt spid="41"/>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41"/>
                                        </p:tgtEl>
                                        <p:attrNameLst>
                                          <p:attrName>fillcolor</p:attrName>
                                        </p:attrNameLst>
                                      </p:cBhvr>
                                      <p:to>
                                        <a:srgbClr val="00B050"/>
                                      </p:to>
                                    </p:animClr>
                                    <p:set>
                                      <p:cBhvr>
                                        <p:cTn id="59" dur="2000" fill="hold"/>
                                        <p:tgtEl>
                                          <p:spTgt spid="41"/>
                                        </p:tgtEl>
                                        <p:attrNameLst>
                                          <p:attrName>fill.type</p:attrName>
                                        </p:attrNameLst>
                                      </p:cBhvr>
                                      <p:to>
                                        <p:strVal val="solid"/>
                                      </p:to>
                                    </p:set>
                                    <p:set>
                                      <p:cBhvr>
                                        <p:cTn id="60" dur="20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61" restart="whenNotActive" fill="hold" evtFilter="cancelBubble" nodeType="interactiveSeq">
                <p:stCondLst>
                  <p:cond evt="onClick" delay="0">
                    <p:tgtEl>
                      <p:spTgt spid="42"/>
                    </p:tgtEl>
                  </p:cond>
                </p:stCondLst>
                <p:endSync evt="end" delay="0">
                  <p:rtn val="all"/>
                </p:endSync>
                <p:childTnLst>
                  <p:par>
                    <p:cTn id="62" fill="hold">
                      <p:stCondLst>
                        <p:cond delay="0"/>
                      </p:stCondLst>
                      <p:childTnLst>
                        <p:par>
                          <p:cTn id="63" fill="hold">
                            <p:stCondLst>
                              <p:cond delay="0"/>
                            </p:stCondLst>
                            <p:childTnLst>
                              <p:par>
                                <p:cTn id="64" presetID="1" presetClass="emph" presetSubtype="2" fill="hold" nodeType="clickEffect">
                                  <p:stCondLst>
                                    <p:cond delay="0"/>
                                  </p:stCondLst>
                                  <p:childTnLst>
                                    <p:animClr clrSpc="rgb" dir="cw">
                                      <p:cBhvr>
                                        <p:cTn id="65" dur="2000" fill="hold"/>
                                        <p:tgtEl>
                                          <p:spTgt spid="42"/>
                                        </p:tgtEl>
                                        <p:attrNameLst>
                                          <p:attrName>fillcolor</p:attrName>
                                        </p:attrNameLst>
                                      </p:cBhvr>
                                      <p:to>
                                        <a:srgbClr val="00B050"/>
                                      </p:to>
                                    </p:animClr>
                                    <p:set>
                                      <p:cBhvr>
                                        <p:cTn id="66" dur="2000" fill="hold"/>
                                        <p:tgtEl>
                                          <p:spTgt spid="42"/>
                                        </p:tgtEl>
                                        <p:attrNameLst>
                                          <p:attrName>fill.type</p:attrName>
                                        </p:attrNameLst>
                                      </p:cBhvr>
                                      <p:to>
                                        <p:strVal val="solid"/>
                                      </p:to>
                                    </p:set>
                                    <p:set>
                                      <p:cBhvr>
                                        <p:cTn id="67" dur="20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seq concurrent="1" nextAc="seek">
              <p:cTn id="68" restart="whenNotActive" fill="hold" evtFilter="cancelBubble" nodeType="interactiveSeq">
                <p:stCondLst>
                  <p:cond evt="onClick" delay="0">
                    <p:tgtEl>
                      <p:spTgt spid="43"/>
                    </p:tgtEl>
                  </p:cond>
                </p:stCondLst>
                <p:endSync evt="end" delay="0">
                  <p:rtn val="all"/>
                </p:endSync>
                <p:childTnLst>
                  <p:par>
                    <p:cTn id="69" fill="hold">
                      <p:stCondLst>
                        <p:cond delay="0"/>
                      </p:stCondLst>
                      <p:childTnLst>
                        <p:par>
                          <p:cTn id="70" fill="hold">
                            <p:stCondLst>
                              <p:cond delay="0"/>
                            </p:stCondLst>
                            <p:childTnLst>
                              <p:par>
                                <p:cTn id="71" presetID="1" presetClass="emph" presetSubtype="2" fill="hold" nodeType="clickEffect">
                                  <p:stCondLst>
                                    <p:cond delay="0"/>
                                  </p:stCondLst>
                                  <p:childTnLst>
                                    <p:animClr clrSpc="rgb" dir="cw">
                                      <p:cBhvr>
                                        <p:cTn id="72" dur="2000" fill="hold"/>
                                        <p:tgtEl>
                                          <p:spTgt spid="43"/>
                                        </p:tgtEl>
                                        <p:attrNameLst>
                                          <p:attrName>fillcolor</p:attrName>
                                        </p:attrNameLst>
                                      </p:cBhvr>
                                      <p:to>
                                        <a:srgbClr val="00B050"/>
                                      </p:to>
                                    </p:animClr>
                                    <p:set>
                                      <p:cBhvr>
                                        <p:cTn id="73" dur="2000" fill="hold"/>
                                        <p:tgtEl>
                                          <p:spTgt spid="43"/>
                                        </p:tgtEl>
                                        <p:attrNameLst>
                                          <p:attrName>fill.type</p:attrName>
                                        </p:attrNameLst>
                                      </p:cBhvr>
                                      <p:to>
                                        <p:strVal val="solid"/>
                                      </p:to>
                                    </p:set>
                                    <p:set>
                                      <p:cBhvr>
                                        <p:cTn id="74" dur="2000" fill="hold"/>
                                        <p:tgtEl>
                                          <p:spTgt spid="43"/>
                                        </p:tgtEl>
                                        <p:attrNameLst>
                                          <p:attrName>fill.on</p:attrName>
                                        </p:attrNameLst>
                                      </p:cBhvr>
                                      <p:to>
                                        <p:strVal val="true"/>
                                      </p:to>
                                    </p:set>
                                  </p:childTnLst>
                                </p:cTn>
                              </p:par>
                            </p:childTnLst>
                          </p:cTn>
                        </p:par>
                      </p:childTnLst>
                    </p:cTn>
                  </p:par>
                </p:childTnLst>
              </p:cTn>
              <p:nextCondLst>
                <p:cond evt="onClick" delay="0">
                  <p:tgtEl>
                    <p:spTgt spid="43"/>
                  </p:tgtEl>
                </p:cond>
              </p:nextCondLst>
            </p:seq>
            <p:seq concurrent="1" nextAc="seek">
              <p:cTn id="75" restart="whenNotActive" fill="hold" evtFilter="cancelBubble" nodeType="interactiveSeq">
                <p:stCondLst>
                  <p:cond evt="onClick" delay="0">
                    <p:tgtEl>
                      <p:spTgt spid="44"/>
                    </p:tgtEl>
                  </p:cond>
                </p:stCondLst>
                <p:endSync evt="end" delay="0">
                  <p:rtn val="all"/>
                </p:endSync>
                <p:childTnLst>
                  <p:par>
                    <p:cTn id="76" fill="hold">
                      <p:stCondLst>
                        <p:cond delay="0"/>
                      </p:stCondLst>
                      <p:childTnLst>
                        <p:par>
                          <p:cTn id="77" fill="hold">
                            <p:stCondLst>
                              <p:cond delay="0"/>
                            </p:stCondLst>
                            <p:childTnLst>
                              <p:par>
                                <p:cTn id="78" presetID="1" presetClass="emph" presetSubtype="2" fill="hold" nodeType="clickEffect">
                                  <p:stCondLst>
                                    <p:cond delay="0"/>
                                  </p:stCondLst>
                                  <p:childTnLst>
                                    <p:animClr clrSpc="rgb" dir="cw">
                                      <p:cBhvr>
                                        <p:cTn id="79" dur="2000" fill="hold"/>
                                        <p:tgtEl>
                                          <p:spTgt spid="44"/>
                                        </p:tgtEl>
                                        <p:attrNameLst>
                                          <p:attrName>fillcolor</p:attrName>
                                        </p:attrNameLst>
                                      </p:cBhvr>
                                      <p:to>
                                        <a:srgbClr val="FF0000"/>
                                      </p:to>
                                    </p:animClr>
                                    <p:set>
                                      <p:cBhvr>
                                        <p:cTn id="80" dur="2000" fill="hold"/>
                                        <p:tgtEl>
                                          <p:spTgt spid="44"/>
                                        </p:tgtEl>
                                        <p:attrNameLst>
                                          <p:attrName>fill.type</p:attrName>
                                        </p:attrNameLst>
                                      </p:cBhvr>
                                      <p:to>
                                        <p:strVal val="solid"/>
                                      </p:to>
                                    </p:set>
                                    <p:set>
                                      <p:cBhvr>
                                        <p:cTn id="81" dur="2000" fill="hold"/>
                                        <p:tgtEl>
                                          <p:spTgt spid="44"/>
                                        </p:tgtEl>
                                        <p:attrNameLst>
                                          <p:attrName>fill.on</p:attrName>
                                        </p:attrNameLst>
                                      </p:cBhvr>
                                      <p:to>
                                        <p:strVal val="true"/>
                                      </p:to>
                                    </p:set>
                                  </p:childTnLst>
                                </p:cTn>
                              </p:par>
                            </p:childTnLst>
                          </p:cTn>
                        </p:par>
                      </p:childTnLst>
                    </p:cTn>
                  </p:par>
                </p:childTnLst>
              </p:cTn>
              <p:nextCondLst>
                <p:cond evt="onClick" delay="0">
                  <p:tgtEl>
                    <p:spTgt spid="44"/>
                  </p:tgtEl>
                </p:cond>
              </p:nextCondLst>
            </p:seq>
            <p:seq concurrent="1" nextAc="seek">
              <p:cTn id="82" restart="whenNotActive" fill="hold" evtFilter="cancelBubble" nodeType="interactiveSeq">
                <p:stCondLst>
                  <p:cond evt="onClick" delay="0">
                    <p:tgtEl>
                      <p:spTgt spid="45"/>
                    </p:tgtEl>
                  </p:cond>
                </p:stCondLst>
                <p:endSync evt="end" delay="0">
                  <p:rtn val="all"/>
                </p:endSync>
                <p:childTnLst>
                  <p:par>
                    <p:cTn id="83" fill="hold">
                      <p:stCondLst>
                        <p:cond delay="0"/>
                      </p:stCondLst>
                      <p:childTnLst>
                        <p:par>
                          <p:cTn id="84" fill="hold">
                            <p:stCondLst>
                              <p:cond delay="0"/>
                            </p:stCondLst>
                            <p:childTnLst>
                              <p:par>
                                <p:cTn id="85" presetID="1" presetClass="emph" presetSubtype="2" fill="hold" nodeType="clickEffect">
                                  <p:stCondLst>
                                    <p:cond delay="0"/>
                                  </p:stCondLst>
                                  <p:childTnLst>
                                    <p:animClr clrSpc="rgb" dir="cw">
                                      <p:cBhvr>
                                        <p:cTn id="86" dur="2000" fill="hold"/>
                                        <p:tgtEl>
                                          <p:spTgt spid="45"/>
                                        </p:tgtEl>
                                        <p:attrNameLst>
                                          <p:attrName>fillcolor</p:attrName>
                                        </p:attrNameLst>
                                      </p:cBhvr>
                                      <p:to>
                                        <a:srgbClr val="00B050"/>
                                      </p:to>
                                    </p:animClr>
                                    <p:set>
                                      <p:cBhvr>
                                        <p:cTn id="87" dur="2000" fill="hold"/>
                                        <p:tgtEl>
                                          <p:spTgt spid="45"/>
                                        </p:tgtEl>
                                        <p:attrNameLst>
                                          <p:attrName>fill.type</p:attrName>
                                        </p:attrNameLst>
                                      </p:cBhvr>
                                      <p:to>
                                        <p:strVal val="solid"/>
                                      </p:to>
                                    </p:set>
                                    <p:set>
                                      <p:cBhvr>
                                        <p:cTn id="88" dur="2000" fill="hold"/>
                                        <p:tgtEl>
                                          <p:spTgt spid="45"/>
                                        </p:tgtEl>
                                        <p:attrNameLst>
                                          <p:attrName>fill.on</p:attrName>
                                        </p:attrNameLst>
                                      </p:cBhvr>
                                      <p:to>
                                        <p:strVal val="true"/>
                                      </p:to>
                                    </p:set>
                                  </p:childTnLst>
                                </p:cTn>
                              </p:par>
                            </p:childTnLst>
                          </p:cTn>
                        </p:par>
                      </p:childTnLst>
                    </p:cTn>
                  </p:par>
                </p:childTnLst>
              </p:cTn>
              <p:nextCondLst>
                <p:cond evt="onClick" delay="0">
                  <p:tgtEl>
                    <p:spTgt spid="45"/>
                  </p:tgtEl>
                </p:cond>
              </p:nextCondLst>
            </p:seq>
            <p:seq concurrent="1" nextAc="seek">
              <p:cTn id="89" restart="whenNotActive" fill="hold" evtFilter="cancelBubble" nodeType="interactiveSeq">
                <p:stCondLst>
                  <p:cond evt="onClick" delay="0">
                    <p:tgtEl>
                      <p:spTgt spid="46"/>
                    </p:tgtEl>
                  </p:cond>
                </p:stCondLst>
                <p:endSync evt="end" delay="0">
                  <p:rtn val="all"/>
                </p:endSync>
                <p:childTnLst>
                  <p:par>
                    <p:cTn id="90" fill="hold">
                      <p:stCondLst>
                        <p:cond delay="0"/>
                      </p:stCondLst>
                      <p:childTnLst>
                        <p:par>
                          <p:cTn id="91" fill="hold">
                            <p:stCondLst>
                              <p:cond delay="0"/>
                            </p:stCondLst>
                            <p:childTnLst>
                              <p:par>
                                <p:cTn id="92" presetID="1" presetClass="emph" presetSubtype="2" fill="hold" nodeType="clickEffect">
                                  <p:stCondLst>
                                    <p:cond delay="0"/>
                                  </p:stCondLst>
                                  <p:childTnLst>
                                    <p:animClr clrSpc="rgb" dir="cw">
                                      <p:cBhvr>
                                        <p:cTn id="93" dur="2000" fill="hold"/>
                                        <p:tgtEl>
                                          <p:spTgt spid="46"/>
                                        </p:tgtEl>
                                        <p:attrNameLst>
                                          <p:attrName>fillcolor</p:attrName>
                                        </p:attrNameLst>
                                      </p:cBhvr>
                                      <p:to>
                                        <a:srgbClr val="FF0000"/>
                                      </p:to>
                                    </p:animClr>
                                    <p:set>
                                      <p:cBhvr>
                                        <p:cTn id="94" dur="2000" fill="hold"/>
                                        <p:tgtEl>
                                          <p:spTgt spid="46"/>
                                        </p:tgtEl>
                                        <p:attrNameLst>
                                          <p:attrName>fill.type</p:attrName>
                                        </p:attrNameLst>
                                      </p:cBhvr>
                                      <p:to>
                                        <p:strVal val="solid"/>
                                      </p:to>
                                    </p:set>
                                    <p:set>
                                      <p:cBhvr>
                                        <p:cTn id="95" dur="2000" fill="hold"/>
                                        <p:tgtEl>
                                          <p:spTgt spid="46"/>
                                        </p:tgtEl>
                                        <p:attrNameLst>
                                          <p:attrName>fill.on</p:attrName>
                                        </p:attrNameLst>
                                      </p:cBhvr>
                                      <p:to>
                                        <p:strVal val="true"/>
                                      </p:to>
                                    </p:set>
                                  </p:childTnLst>
                                </p:cTn>
                              </p:par>
                            </p:childTnLst>
                          </p:cTn>
                        </p:par>
                      </p:childTnLst>
                    </p:cTn>
                  </p:par>
                </p:childTnLst>
              </p:cTn>
              <p:nextCondLst>
                <p:cond evt="onClick" delay="0">
                  <p:tgtEl>
                    <p:spTgt spid="46"/>
                  </p:tgtEl>
                </p:cond>
              </p:nextCondLst>
            </p:seq>
            <p:seq concurrent="1" nextAc="seek">
              <p:cTn id="96" restart="whenNotActive" fill="hold" evtFilter="cancelBubble" nodeType="interactiveSeq">
                <p:stCondLst>
                  <p:cond evt="onClick" delay="0">
                    <p:tgtEl>
                      <p:spTgt spid="47"/>
                    </p:tgtEl>
                  </p:cond>
                </p:stCondLst>
                <p:endSync evt="end" delay="0">
                  <p:rtn val="all"/>
                </p:endSync>
                <p:childTnLst>
                  <p:par>
                    <p:cTn id="97" fill="hold">
                      <p:stCondLst>
                        <p:cond delay="0"/>
                      </p:stCondLst>
                      <p:childTnLst>
                        <p:par>
                          <p:cTn id="98" fill="hold">
                            <p:stCondLst>
                              <p:cond delay="0"/>
                            </p:stCondLst>
                            <p:childTnLst>
                              <p:par>
                                <p:cTn id="99" presetID="1" presetClass="emph" presetSubtype="2" fill="hold" nodeType="clickEffect">
                                  <p:stCondLst>
                                    <p:cond delay="0"/>
                                  </p:stCondLst>
                                  <p:childTnLst>
                                    <p:animClr clrSpc="rgb" dir="cw">
                                      <p:cBhvr>
                                        <p:cTn id="100" dur="2000" fill="hold"/>
                                        <p:tgtEl>
                                          <p:spTgt spid="47"/>
                                        </p:tgtEl>
                                        <p:attrNameLst>
                                          <p:attrName>fillcolor</p:attrName>
                                        </p:attrNameLst>
                                      </p:cBhvr>
                                      <p:to>
                                        <a:srgbClr val="00B050"/>
                                      </p:to>
                                    </p:animClr>
                                    <p:set>
                                      <p:cBhvr>
                                        <p:cTn id="101" dur="2000" fill="hold"/>
                                        <p:tgtEl>
                                          <p:spTgt spid="47"/>
                                        </p:tgtEl>
                                        <p:attrNameLst>
                                          <p:attrName>fill.type</p:attrName>
                                        </p:attrNameLst>
                                      </p:cBhvr>
                                      <p:to>
                                        <p:strVal val="solid"/>
                                      </p:to>
                                    </p:set>
                                    <p:set>
                                      <p:cBhvr>
                                        <p:cTn id="102" dur="2000" fill="hold"/>
                                        <p:tgtEl>
                                          <p:spTgt spid="47"/>
                                        </p:tgtEl>
                                        <p:attrNameLst>
                                          <p:attrName>fill.on</p:attrName>
                                        </p:attrNameLst>
                                      </p:cBhvr>
                                      <p:to>
                                        <p:strVal val="true"/>
                                      </p:to>
                                    </p:set>
                                  </p:childTnLst>
                                </p:cTn>
                              </p:par>
                            </p:childTnLst>
                          </p:cTn>
                        </p:par>
                      </p:childTnLst>
                    </p:cTn>
                  </p:par>
                </p:childTnLst>
              </p:cTn>
              <p:nextCondLst>
                <p:cond evt="onClick" delay="0">
                  <p:tgtEl>
                    <p:spTgt spid="47"/>
                  </p:tgtEl>
                </p:cond>
              </p:nextCondLst>
            </p:seq>
            <p:seq concurrent="1" nextAc="seek">
              <p:cTn id="103" restart="whenNotActive" fill="hold" evtFilter="cancelBubble" nodeType="interactiveSeq">
                <p:stCondLst>
                  <p:cond evt="onClick" delay="0">
                    <p:tgtEl>
                      <p:spTgt spid="48"/>
                    </p:tgtEl>
                  </p:cond>
                </p:stCondLst>
                <p:endSync evt="end" delay="0">
                  <p:rtn val="all"/>
                </p:endSync>
                <p:childTnLst>
                  <p:par>
                    <p:cTn id="104" fill="hold">
                      <p:stCondLst>
                        <p:cond delay="0"/>
                      </p:stCondLst>
                      <p:childTnLst>
                        <p:par>
                          <p:cTn id="105" fill="hold">
                            <p:stCondLst>
                              <p:cond delay="0"/>
                            </p:stCondLst>
                            <p:childTnLst>
                              <p:par>
                                <p:cTn id="106" presetID="1" presetClass="emph" presetSubtype="2" fill="hold" nodeType="clickEffect">
                                  <p:stCondLst>
                                    <p:cond delay="0"/>
                                  </p:stCondLst>
                                  <p:childTnLst>
                                    <p:animClr clrSpc="rgb" dir="cw">
                                      <p:cBhvr>
                                        <p:cTn id="107" dur="2000" fill="hold"/>
                                        <p:tgtEl>
                                          <p:spTgt spid="48"/>
                                        </p:tgtEl>
                                        <p:attrNameLst>
                                          <p:attrName>fillcolor</p:attrName>
                                        </p:attrNameLst>
                                      </p:cBhvr>
                                      <p:to>
                                        <a:srgbClr val="FF0000"/>
                                      </p:to>
                                    </p:animClr>
                                    <p:set>
                                      <p:cBhvr>
                                        <p:cTn id="108" dur="2000" fill="hold"/>
                                        <p:tgtEl>
                                          <p:spTgt spid="48"/>
                                        </p:tgtEl>
                                        <p:attrNameLst>
                                          <p:attrName>fill.type</p:attrName>
                                        </p:attrNameLst>
                                      </p:cBhvr>
                                      <p:to>
                                        <p:strVal val="solid"/>
                                      </p:to>
                                    </p:set>
                                    <p:set>
                                      <p:cBhvr>
                                        <p:cTn id="109" dur="2000" fill="hold"/>
                                        <p:tgtEl>
                                          <p:spTgt spid="48"/>
                                        </p:tgtEl>
                                        <p:attrNameLst>
                                          <p:attrName>fill.on</p:attrName>
                                        </p:attrNameLst>
                                      </p:cBhvr>
                                      <p:to>
                                        <p:strVal val="true"/>
                                      </p:to>
                                    </p:set>
                                  </p:childTnLst>
                                </p:cTn>
                              </p:par>
                            </p:childTnLst>
                          </p:cTn>
                        </p:par>
                      </p:childTnLst>
                    </p:cTn>
                  </p:par>
                </p:childTnLst>
              </p:cTn>
              <p:nextCondLst>
                <p:cond evt="onClick" delay="0">
                  <p:tgtEl>
                    <p:spTgt spid="48"/>
                  </p:tgtEl>
                </p:cond>
              </p:nextCondLst>
            </p:seq>
            <p:seq concurrent="1" nextAc="seek">
              <p:cTn id="110" restart="whenNotActive" fill="hold" evtFilter="cancelBubble" nodeType="interactiveSeq">
                <p:stCondLst>
                  <p:cond evt="onClick" delay="0">
                    <p:tgtEl>
                      <p:spTgt spid="49"/>
                    </p:tgtEl>
                  </p:cond>
                </p:stCondLst>
                <p:endSync evt="end" delay="0">
                  <p:rtn val="all"/>
                </p:endSync>
                <p:childTnLst>
                  <p:par>
                    <p:cTn id="111" fill="hold">
                      <p:stCondLst>
                        <p:cond delay="0"/>
                      </p:stCondLst>
                      <p:childTnLst>
                        <p:par>
                          <p:cTn id="112" fill="hold">
                            <p:stCondLst>
                              <p:cond delay="0"/>
                            </p:stCondLst>
                            <p:childTnLst>
                              <p:par>
                                <p:cTn id="113" presetID="1" presetClass="emph" presetSubtype="2" fill="hold" nodeType="clickEffect">
                                  <p:stCondLst>
                                    <p:cond delay="0"/>
                                  </p:stCondLst>
                                  <p:childTnLst>
                                    <p:animClr clrSpc="rgb" dir="cw">
                                      <p:cBhvr>
                                        <p:cTn id="114" dur="2000" fill="hold"/>
                                        <p:tgtEl>
                                          <p:spTgt spid="49"/>
                                        </p:tgtEl>
                                        <p:attrNameLst>
                                          <p:attrName>fillcolor</p:attrName>
                                        </p:attrNameLst>
                                      </p:cBhvr>
                                      <p:to>
                                        <a:srgbClr val="FF0000"/>
                                      </p:to>
                                    </p:animClr>
                                    <p:set>
                                      <p:cBhvr>
                                        <p:cTn id="115" dur="2000" fill="hold"/>
                                        <p:tgtEl>
                                          <p:spTgt spid="49"/>
                                        </p:tgtEl>
                                        <p:attrNameLst>
                                          <p:attrName>fill.type</p:attrName>
                                        </p:attrNameLst>
                                      </p:cBhvr>
                                      <p:to>
                                        <p:strVal val="solid"/>
                                      </p:to>
                                    </p:set>
                                    <p:set>
                                      <p:cBhvr>
                                        <p:cTn id="116" dur="2000" fill="hold"/>
                                        <p:tgtEl>
                                          <p:spTgt spid="49"/>
                                        </p:tgtEl>
                                        <p:attrNameLst>
                                          <p:attrName>fill.on</p:attrName>
                                        </p:attrNameLst>
                                      </p:cBhvr>
                                      <p:to>
                                        <p:strVal val="true"/>
                                      </p:to>
                                    </p:set>
                                  </p:childTnLst>
                                </p:cTn>
                              </p:par>
                            </p:childTnLst>
                          </p:cTn>
                        </p:par>
                      </p:childTnLst>
                    </p:cTn>
                  </p:par>
                </p:childTnLst>
              </p:cTn>
              <p:nextCondLst>
                <p:cond evt="onClick" delay="0">
                  <p:tgtEl>
                    <p:spTgt spid="49"/>
                  </p:tgtEl>
                </p:cond>
              </p:nextCondLst>
            </p:seq>
            <p:seq concurrent="1" nextAc="seek">
              <p:cTn id="117" restart="whenNotActive" fill="hold" evtFilter="cancelBubble" nodeType="interactiveSeq">
                <p:stCondLst>
                  <p:cond evt="onClick" delay="0">
                    <p:tgtEl>
                      <p:spTgt spid="50"/>
                    </p:tgtEl>
                  </p:cond>
                </p:stCondLst>
                <p:endSync evt="end" delay="0">
                  <p:rtn val="all"/>
                </p:endSync>
                <p:childTnLst>
                  <p:par>
                    <p:cTn id="118" fill="hold">
                      <p:stCondLst>
                        <p:cond delay="0"/>
                      </p:stCondLst>
                      <p:childTnLst>
                        <p:par>
                          <p:cTn id="119" fill="hold">
                            <p:stCondLst>
                              <p:cond delay="0"/>
                            </p:stCondLst>
                            <p:childTnLst>
                              <p:par>
                                <p:cTn id="120" presetID="1" presetClass="emph" presetSubtype="2" fill="hold" nodeType="clickEffect">
                                  <p:stCondLst>
                                    <p:cond delay="0"/>
                                  </p:stCondLst>
                                  <p:childTnLst>
                                    <p:animClr clrSpc="rgb" dir="cw">
                                      <p:cBhvr>
                                        <p:cTn id="121" dur="2000" fill="hold"/>
                                        <p:tgtEl>
                                          <p:spTgt spid="50"/>
                                        </p:tgtEl>
                                        <p:attrNameLst>
                                          <p:attrName>fillcolor</p:attrName>
                                        </p:attrNameLst>
                                      </p:cBhvr>
                                      <p:to>
                                        <a:srgbClr val="00B050"/>
                                      </p:to>
                                    </p:animClr>
                                    <p:set>
                                      <p:cBhvr>
                                        <p:cTn id="122" dur="2000" fill="hold"/>
                                        <p:tgtEl>
                                          <p:spTgt spid="50"/>
                                        </p:tgtEl>
                                        <p:attrNameLst>
                                          <p:attrName>fill.type</p:attrName>
                                        </p:attrNameLst>
                                      </p:cBhvr>
                                      <p:to>
                                        <p:strVal val="solid"/>
                                      </p:to>
                                    </p:set>
                                    <p:set>
                                      <p:cBhvr>
                                        <p:cTn id="123" dur="2000" fill="hold"/>
                                        <p:tgtEl>
                                          <p:spTgt spid="50"/>
                                        </p:tgtEl>
                                        <p:attrNameLst>
                                          <p:attrName>fill.on</p:attrName>
                                        </p:attrNameLst>
                                      </p:cBhvr>
                                      <p:to>
                                        <p:strVal val="true"/>
                                      </p:to>
                                    </p:set>
                                  </p:childTnLst>
                                </p:cTn>
                              </p:par>
                            </p:childTnLst>
                          </p:cTn>
                        </p:par>
                      </p:childTnLst>
                    </p:cTn>
                  </p:par>
                </p:childTnLst>
              </p:cTn>
              <p:nextCondLst>
                <p:cond evt="onClick" delay="0">
                  <p:tgtEl>
                    <p:spTgt spid="50"/>
                  </p:tgtEl>
                </p:cond>
              </p:nextCondLst>
            </p:seq>
            <p:seq concurrent="1" nextAc="seek">
              <p:cTn id="124" restart="whenNotActive" fill="hold" evtFilter="cancelBubble" nodeType="interactiveSeq">
                <p:stCondLst>
                  <p:cond evt="onClick" delay="0">
                    <p:tgtEl>
                      <p:spTgt spid="51"/>
                    </p:tgtEl>
                  </p:cond>
                </p:stCondLst>
                <p:endSync evt="end" delay="0">
                  <p:rtn val="all"/>
                </p:endSync>
                <p:childTnLst>
                  <p:par>
                    <p:cTn id="125" fill="hold">
                      <p:stCondLst>
                        <p:cond delay="0"/>
                      </p:stCondLst>
                      <p:childTnLst>
                        <p:par>
                          <p:cTn id="126" fill="hold">
                            <p:stCondLst>
                              <p:cond delay="0"/>
                            </p:stCondLst>
                            <p:childTnLst>
                              <p:par>
                                <p:cTn id="127" presetID="1" presetClass="emph" presetSubtype="2" fill="hold" nodeType="clickEffect">
                                  <p:stCondLst>
                                    <p:cond delay="0"/>
                                  </p:stCondLst>
                                  <p:childTnLst>
                                    <p:animClr clrSpc="rgb" dir="cw">
                                      <p:cBhvr>
                                        <p:cTn id="128" dur="2000" fill="hold"/>
                                        <p:tgtEl>
                                          <p:spTgt spid="51"/>
                                        </p:tgtEl>
                                        <p:attrNameLst>
                                          <p:attrName>fillcolor</p:attrName>
                                        </p:attrNameLst>
                                      </p:cBhvr>
                                      <p:to>
                                        <a:srgbClr val="FF0000"/>
                                      </p:to>
                                    </p:animClr>
                                    <p:set>
                                      <p:cBhvr>
                                        <p:cTn id="129" dur="2000" fill="hold"/>
                                        <p:tgtEl>
                                          <p:spTgt spid="51"/>
                                        </p:tgtEl>
                                        <p:attrNameLst>
                                          <p:attrName>fill.type</p:attrName>
                                        </p:attrNameLst>
                                      </p:cBhvr>
                                      <p:to>
                                        <p:strVal val="solid"/>
                                      </p:to>
                                    </p:set>
                                    <p:set>
                                      <p:cBhvr>
                                        <p:cTn id="130" dur="2000" fill="hold"/>
                                        <p:tgtEl>
                                          <p:spTgt spid="51"/>
                                        </p:tgtEl>
                                        <p:attrNameLst>
                                          <p:attrName>fill.on</p:attrName>
                                        </p:attrNameLst>
                                      </p:cBhvr>
                                      <p:to>
                                        <p:strVal val="true"/>
                                      </p:to>
                                    </p:set>
                                  </p:childTnLst>
                                </p:cTn>
                              </p:par>
                            </p:childTnLst>
                          </p:cTn>
                        </p:par>
                      </p:childTnLst>
                    </p:cTn>
                  </p:par>
                </p:childTnLst>
              </p:cTn>
              <p:nextCondLst>
                <p:cond evt="onClick" delay="0">
                  <p:tgtEl>
                    <p:spTgt spid="51"/>
                  </p:tgtEl>
                </p:cond>
              </p:nextCondLst>
            </p:seq>
            <p:seq concurrent="1" nextAc="seek">
              <p:cTn id="131" restart="whenNotActive" fill="hold" evtFilter="cancelBubble" nodeType="interactiveSeq">
                <p:stCondLst>
                  <p:cond evt="onClick" delay="0">
                    <p:tgtEl>
                      <p:spTgt spid="52"/>
                    </p:tgtEl>
                  </p:cond>
                </p:stCondLst>
                <p:endSync evt="end" delay="0">
                  <p:rtn val="all"/>
                </p:endSync>
                <p:childTnLst>
                  <p:par>
                    <p:cTn id="132" fill="hold">
                      <p:stCondLst>
                        <p:cond delay="0"/>
                      </p:stCondLst>
                      <p:childTnLst>
                        <p:par>
                          <p:cTn id="133" fill="hold">
                            <p:stCondLst>
                              <p:cond delay="0"/>
                            </p:stCondLst>
                            <p:childTnLst>
                              <p:par>
                                <p:cTn id="134" presetID="1" presetClass="emph" presetSubtype="2" fill="hold" nodeType="clickEffect">
                                  <p:stCondLst>
                                    <p:cond delay="0"/>
                                  </p:stCondLst>
                                  <p:childTnLst>
                                    <p:animClr clrSpc="rgb" dir="cw">
                                      <p:cBhvr>
                                        <p:cTn id="135" dur="2000" fill="hold"/>
                                        <p:tgtEl>
                                          <p:spTgt spid="52"/>
                                        </p:tgtEl>
                                        <p:attrNameLst>
                                          <p:attrName>fillcolor</p:attrName>
                                        </p:attrNameLst>
                                      </p:cBhvr>
                                      <p:to>
                                        <a:srgbClr val="FF0000"/>
                                      </p:to>
                                    </p:animClr>
                                    <p:set>
                                      <p:cBhvr>
                                        <p:cTn id="136" dur="2000" fill="hold"/>
                                        <p:tgtEl>
                                          <p:spTgt spid="52"/>
                                        </p:tgtEl>
                                        <p:attrNameLst>
                                          <p:attrName>fill.type</p:attrName>
                                        </p:attrNameLst>
                                      </p:cBhvr>
                                      <p:to>
                                        <p:strVal val="solid"/>
                                      </p:to>
                                    </p:set>
                                    <p:set>
                                      <p:cBhvr>
                                        <p:cTn id="137" dur="2000" fill="hold"/>
                                        <p:tgtEl>
                                          <p:spTgt spid="52"/>
                                        </p:tgtEl>
                                        <p:attrNameLst>
                                          <p:attrName>fill.on</p:attrName>
                                        </p:attrNameLst>
                                      </p:cBhvr>
                                      <p:to>
                                        <p:strVal val="true"/>
                                      </p:to>
                                    </p:set>
                                  </p:childTnLst>
                                </p:cTn>
                              </p:par>
                            </p:childTnLst>
                          </p:cTn>
                        </p:par>
                      </p:childTnLst>
                    </p:cTn>
                  </p:par>
                </p:childTnLst>
              </p:cTn>
              <p:nextCondLst>
                <p:cond evt="onClick" delay="0">
                  <p:tgtEl>
                    <p:spTgt spid="52"/>
                  </p:tgtEl>
                </p:cond>
              </p:nextCondLst>
            </p:seq>
            <p:seq concurrent="1" nextAc="seek">
              <p:cTn id="138" restart="whenNotActive" fill="hold" evtFilter="cancelBubble" nodeType="interactiveSeq">
                <p:stCondLst>
                  <p:cond evt="onClick" delay="0">
                    <p:tgtEl>
                      <p:spTgt spid="53"/>
                    </p:tgtEl>
                  </p:cond>
                </p:stCondLst>
                <p:endSync evt="end" delay="0">
                  <p:rtn val="all"/>
                </p:endSync>
                <p:childTnLst>
                  <p:par>
                    <p:cTn id="139" fill="hold">
                      <p:stCondLst>
                        <p:cond delay="0"/>
                      </p:stCondLst>
                      <p:childTnLst>
                        <p:par>
                          <p:cTn id="140" fill="hold">
                            <p:stCondLst>
                              <p:cond delay="0"/>
                            </p:stCondLst>
                            <p:childTnLst>
                              <p:par>
                                <p:cTn id="141" presetID="1" presetClass="emph" presetSubtype="2" fill="hold" nodeType="clickEffect">
                                  <p:stCondLst>
                                    <p:cond delay="0"/>
                                  </p:stCondLst>
                                  <p:childTnLst>
                                    <p:animClr clrSpc="rgb" dir="cw">
                                      <p:cBhvr>
                                        <p:cTn id="142" dur="2000" fill="hold"/>
                                        <p:tgtEl>
                                          <p:spTgt spid="53"/>
                                        </p:tgtEl>
                                        <p:attrNameLst>
                                          <p:attrName>fillcolor</p:attrName>
                                        </p:attrNameLst>
                                      </p:cBhvr>
                                      <p:to>
                                        <a:srgbClr val="FF0000"/>
                                      </p:to>
                                    </p:animClr>
                                    <p:set>
                                      <p:cBhvr>
                                        <p:cTn id="143" dur="2000" fill="hold"/>
                                        <p:tgtEl>
                                          <p:spTgt spid="53"/>
                                        </p:tgtEl>
                                        <p:attrNameLst>
                                          <p:attrName>fill.type</p:attrName>
                                        </p:attrNameLst>
                                      </p:cBhvr>
                                      <p:to>
                                        <p:strVal val="solid"/>
                                      </p:to>
                                    </p:set>
                                    <p:set>
                                      <p:cBhvr>
                                        <p:cTn id="144" dur="2000" fill="hold"/>
                                        <p:tgtEl>
                                          <p:spTgt spid="53"/>
                                        </p:tgtEl>
                                        <p:attrNameLst>
                                          <p:attrName>fill.on</p:attrName>
                                        </p:attrNameLst>
                                      </p:cBhvr>
                                      <p:to>
                                        <p:strVal val="true"/>
                                      </p:to>
                                    </p:set>
                                  </p:childTnLst>
                                </p:cTn>
                              </p:par>
                            </p:childTnLst>
                          </p:cTn>
                        </p:par>
                      </p:childTnLst>
                    </p:cTn>
                  </p:par>
                </p:childTnLst>
              </p:cTn>
              <p:nextCondLst>
                <p:cond evt="onClick" delay="0">
                  <p:tgtEl>
                    <p:spTgt spid="53"/>
                  </p:tgtEl>
                </p:cond>
              </p:nextCondLst>
            </p:seq>
            <p:seq concurrent="1" nextAc="seek">
              <p:cTn id="145" restart="whenNotActive" fill="hold" evtFilter="cancelBubble" nodeType="interactiveSeq">
                <p:stCondLst>
                  <p:cond evt="onClick" delay="0">
                    <p:tgtEl>
                      <p:spTgt spid="54"/>
                    </p:tgtEl>
                  </p:cond>
                </p:stCondLst>
                <p:endSync evt="end" delay="0">
                  <p:rtn val="all"/>
                </p:endSync>
                <p:childTnLst>
                  <p:par>
                    <p:cTn id="146" fill="hold">
                      <p:stCondLst>
                        <p:cond delay="0"/>
                      </p:stCondLst>
                      <p:childTnLst>
                        <p:par>
                          <p:cTn id="147" fill="hold">
                            <p:stCondLst>
                              <p:cond delay="0"/>
                            </p:stCondLst>
                            <p:childTnLst>
                              <p:par>
                                <p:cTn id="148" presetID="1" presetClass="emph" presetSubtype="2" fill="hold" nodeType="clickEffect">
                                  <p:stCondLst>
                                    <p:cond delay="0"/>
                                  </p:stCondLst>
                                  <p:childTnLst>
                                    <p:animClr clrSpc="rgb" dir="cw">
                                      <p:cBhvr>
                                        <p:cTn id="149" dur="2000" fill="hold"/>
                                        <p:tgtEl>
                                          <p:spTgt spid="54"/>
                                        </p:tgtEl>
                                        <p:attrNameLst>
                                          <p:attrName>fillcolor</p:attrName>
                                        </p:attrNameLst>
                                      </p:cBhvr>
                                      <p:to>
                                        <a:srgbClr val="FF0000"/>
                                      </p:to>
                                    </p:animClr>
                                    <p:set>
                                      <p:cBhvr>
                                        <p:cTn id="150" dur="2000" fill="hold"/>
                                        <p:tgtEl>
                                          <p:spTgt spid="54"/>
                                        </p:tgtEl>
                                        <p:attrNameLst>
                                          <p:attrName>fill.type</p:attrName>
                                        </p:attrNameLst>
                                      </p:cBhvr>
                                      <p:to>
                                        <p:strVal val="solid"/>
                                      </p:to>
                                    </p:set>
                                    <p:set>
                                      <p:cBhvr>
                                        <p:cTn id="151" dur="2000" fill="hold"/>
                                        <p:tgtEl>
                                          <p:spTgt spid="54"/>
                                        </p:tgtEl>
                                        <p:attrNameLst>
                                          <p:attrName>fill.on</p:attrName>
                                        </p:attrNameLst>
                                      </p:cBhvr>
                                      <p:to>
                                        <p:strVal val="true"/>
                                      </p:to>
                                    </p:set>
                                  </p:childTnLst>
                                </p:cTn>
                              </p:par>
                            </p:childTnLst>
                          </p:cTn>
                        </p:par>
                      </p:childTnLst>
                    </p:cTn>
                  </p:par>
                </p:childTnLst>
              </p:cTn>
              <p:nextCondLst>
                <p:cond evt="onClick" delay="0">
                  <p:tgtEl>
                    <p:spTgt spid="54"/>
                  </p:tgtEl>
                </p:cond>
              </p:nextCondLst>
            </p:seq>
            <p:seq concurrent="1" nextAc="seek">
              <p:cTn id="152" restart="whenNotActive" fill="hold" evtFilter="cancelBubble" nodeType="interactiveSeq">
                <p:stCondLst>
                  <p:cond evt="onClick" delay="0">
                    <p:tgtEl>
                      <p:spTgt spid="55"/>
                    </p:tgtEl>
                  </p:cond>
                </p:stCondLst>
                <p:endSync evt="end" delay="0">
                  <p:rtn val="all"/>
                </p:endSync>
                <p:childTnLst>
                  <p:par>
                    <p:cTn id="153" fill="hold">
                      <p:stCondLst>
                        <p:cond delay="0"/>
                      </p:stCondLst>
                      <p:childTnLst>
                        <p:par>
                          <p:cTn id="154" fill="hold">
                            <p:stCondLst>
                              <p:cond delay="0"/>
                            </p:stCondLst>
                            <p:childTnLst>
                              <p:par>
                                <p:cTn id="155" presetID="1" presetClass="emph" presetSubtype="2" fill="hold" nodeType="clickEffect">
                                  <p:stCondLst>
                                    <p:cond delay="0"/>
                                  </p:stCondLst>
                                  <p:childTnLst>
                                    <p:animClr clrSpc="rgb" dir="cw">
                                      <p:cBhvr>
                                        <p:cTn id="156" dur="2000" fill="hold"/>
                                        <p:tgtEl>
                                          <p:spTgt spid="55"/>
                                        </p:tgtEl>
                                        <p:attrNameLst>
                                          <p:attrName>fillcolor</p:attrName>
                                        </p:attrNameLst>
                                      </p:cBhvr>
                                      <p:to>
                                        <a:srgbClr val="FF0000"/>
                                      </p:to>
                                    </p:animClr>
                                    <p:set>
                                      <p:cBhvr>
                                        <p:cTn id="157" dur="2000" fill="hold"/>
                                        <p:tgtEl>
                                          <p:spTgt spid="55"/>
                                        </p:tgtEl>
                                        <p:attrNameLst>
                                          <p:attrName>fill.type</p:attrName>
                                        </p:attrNameLst>
                                      </p:cBhvr>
                                      <p:to>
                                        <p:strVal val="solid"/>
                                      </p:to>
                                    </p:set>
                                    <p:set>
                                      <p:cBhvr>
                                        <p:cTn id="158" dur="2000" fill="hold"/>
                                        <p:tgtEl>
                                          <p:spTgt spid="55"/>
                                        </p:tgtEl>
                                        <p:attrNameLst>
                                          <p:attrName>fill.on</p:attrName>
                                        </p:attrNameLst>
                                      </p:cBhvr>
                                      <p:to>
                                        <p:strVal val="true"/>
                                      </p:to>
                                    </p:set>
                                  </p:childTnLst>
                                </p:cTn>
                              </p:par>
                            </p:childTnLst>
                          </p:cTn>
                        </p:par>
                      </p:childTnLst>
                    </p:cTn>
                  </p:par>
                </p:childTnLst>
              </p:cTn>
              <p:nextCondLst>
                <p:cond evt="onClick" delay="0">
                  <p:tgtEl>
                    <p:spTgt spid="55"/>
                  </p:tgtEl>
                </p:cond>
              </p:nextCondLst>
            </p:seq>
            <p:seq concurrent="1" nextAc="seek">
              <p:cTn id="159" restart="whenNotActive" fill="hold" evtFilter="cancelBubble" nodeType="interactiveSeq">
                <p:stCondLst>
                  <p:cond evt="onClick" delay="0">
                    <p:tgtEl>
                      <p:spTgt spid="56"/>
                    </p:tgtEl>
                  </p:cond>
                </p:stCondLst>
                <p:endSync evt="end" delay="0">
                  <p:rtn val="all"/>
                </p:endSync>
                <p:childTnLst>
                  <p:par>
                    <p:cTn id="160" fill="hold">
                      <p:stCondLst>
                        <p:cond delay="0"/>
                      </p:stCondLst>
                      <p:childTnLst>
                        <p:par>
                          <p:cTn id="161" fill="hold">
                            <p:stCondLst>
                              <p:cond delay="0"/>
                            </p:stCondLst>
                            <p:childTnLst>
                              <p:par>
                                <p:cTn id="162" presetID="1" presetClass="emph" presetSubtype="2" fill="hold" nodeType="clickEffect">
                                  <p:stCondLst>
                                    <p:cond delay="0"/>
                                  </p:stCondLst>
                                  <p:childTnLst>
                                    <p:animClr clrSpc="rgb" dir="cw">
                                      <p:cBhvr>
                                        <p:cTn id="163" dur="2000" fill="hold"/>
                                        <p:tgtEl>
                                          <p:spTgt spid="56"/>
                                        </p:tgtEl>
                                        <p:attrNameLst>
                                          <p:attrName>fillcolor</p:attrName>
                                        </p:attrNameLst>
                                      </p:cBhvr>
                                      <p:to>
                                        <a:srgbClr val="FF0000"/>
                                      </p:to>
                                    </p:animClr>
                                    <p:set>
                                      <p:cBhvr>
                                        <p:cTn id="164" dur="2000" fill="hold"/>
                                        <p:tgtEl>
                                          <p:spTgt spid="56"/>
                                        </p:tgtEl>
                                        <p:attrNameLst>
                                          <p:attrName>fill.type</p:attrName>
                                        </p:attrNameLst>
                                      </p:cBhvr>
                                      <p:to>
                                        <p:strVal val="solid"/>
                                      </p:to>
                                    </p:set>
                                    <p:set>
                                      <p:cBhvr>
                                        <p:cTn id="165" dur="2000" fill="hold"/>
                                        <p:tgtEl>
                                          <p:spTgt spid="56"/>
                                        </p:tgtEl>
                                        <p:attrNameLst>
                                          <p:attrName>fill.on</p:attrName>
                                        </p:attrNameLst>
                                      </p:cBhvr>
                                      <p:to>
                                        <p:strVal val="true"/>
                                      </p:to>
                                    </p:set>
                                  </p:childTnLst>
                                </p:cTn>
                              </p:par>
                            </p:childTnLst>
                          </p:cTn>
                        </p:par>
                      </p:childTnLst>
                    </p:cTn>
                  </p:par>
                </p:childTnLst>
              </p:cTn>
              <p:nextCondLst>
                <p:cond evt="onClick" delay="0">
                  <p:tgtEl>
                    <p:spTgt spid="56"/>
                  </p:tgtEl>
                </p:cond>
              </p:nextCondLst>
            </p:seq>
            <p:seq concurrent="1" nextAc="seek">
              <p:cTn id="166" restart="whenNotActive" fill="hold" evtFilter="cancelBubble" nodeType="interactiveSeq">
                <p:stCondLst>
                  <p:cond evt="onClick" delay="0">
                    <p:tgtEl>
                      <p:spTgt spid="57"/>
                    </p:tgtEl>
                  </p:cond>
                </p:stCondLst>
                <p:endSync evt="end" delay="0">
                  <p:rtn val="all"/>
                </p:endSync>
                <p:childTnLst>
                  <p:par>
                    <p:cTn id="167" fill="hold">
                      <p:stCondLst>
                        <p:cond delay="0"/>
                      </p:stCondLst>
                      <p:childTnLst>
                        <p:par>
                          <p:cTn id="168" fill="hold">
                            <p:stCondLst>
                              <p:cond delay="0"/>
                            </p:stCondLst>
                            <p:childTnLst>
                              <p:par>
                                <p:cTn id="169" presetID="1" presetClass="emph" presetSubtype="2" fill="hold" nodeType="clickEffect">
                                  <p:stCondLst>
                                    <p:cond delay="0"/>
                                  </p:stCondLst>
                                  <p:childTnLst>
                                    <p:animClr clrSpc="rgb" dir="cw">
                                      <p:cBhvr>
                                        <p:cTn id="170" dur="2000" fill="hold"/>
                                        <p:tgtEl>
                                          <p:spTgt spid="57"/>
                                        </p:tgtEl>
                                        <p:attrNameLst>
                                          <p:attrName>fillcolor</p:attrName>
                                        </p:attrNameLst>
                                      </p:cBhvr>
                                      <p:to>
                                        <a:srgbClr val="FF0000"/>
                                      </p:to>
                                    </p:animClr>
                                    <p:set>
                                      <p:cBhvr>
                                        <p:cTn id="171" dur="2000" fill="hold"/>
                                        <p:tgtEl>
                                          <p:spTgt spid="57"/>
                                        </p:tgtEl>
                                        <p:attrNameLst>
                                          <p:attrName>fill.type</p:attrName>
                                        </p:attrNameLst>
                                      </p:cBhvr>
                                      <p:to>
                                        <p:strVal val="solid"/>
                                      </p:to>
                                    </p:set>
                                    <p:set>
                                      <p:cBhvr>
                                        <p:cTn id="172" dur="2000" fill="hold"/>
                                        <p:tgtEl>
                                          <p:spTgt spid="57"/>
                                        </p:tgtEl>
                                        <p:attrNameLst>
                                          <p:attrName>fill.on</p:attrName>
                                        </p:attrNameLst>
                                      </p:cBhvr>
                                      <p:to>
                                        <p:strVal val="true"/>
                                      </p:to>
                                    </p:set>
                                  </p:childTnLst>
                                </p:cTn>
                              </p:par>
                            </p:childTnLst>
                          </p:cTn>
                        </p:par>
                      </p:childTnLst>
                    </p:cTn>
                  </p:par>
                </p:childTnLst>
              </p:cTn>
              <p:nextCondLst>
                <p:cond evt="onClick" delay="0">
                  <p:tgtEl>
                    <p:spTgt spid="57"/>
                  </p:tgtEl>
                </p:cond>
              </p:nextCondLst>
            </p:seq>
            <p:seq concurrent="1" nextAc="seek">
              <p:cTn id="173" restart="whenNotActive" fill="hold" evtFilter="cancelBubble" nodeType="interactiveSeq">
                <p:stCondLst>
                  <p:cond evt="onClick" delay="0">
                    <p:tgtEl>
                      <p:spTgt spid="58"/>
                    </p:tgtEl>
                  </p:cond>
                </p:stCondLst>
                <p:endSync evt="end" delay="0">
                  <p:rtn val="all"/>
                </p:endSync>
                <p:childTnLst>
                  <p:par>
                    <p:cTn id="174" fill="hold">
                      <p:stCondLst>
                        <p:cond delay="0"/>
                      </p:stCondLst>
                      <p:childTnLst>
                        <p:par>
                          <p:cTn id="175" fill="hold">
                            <p:stCondLst>
                              <p:cond delay="0"/>
                            </p:stCondLst>
                            <p:childTnLst>
                              <p:par>
                                <p:cTn id="176" presetID="1" presetClass="emph" presetSubtype="2" fill="hold" nodeType="clickEffect">
                                  <p:stCondLst>
                                    <p:cond delay="0"/>
                                  </p:stCondLst>
                                  <p:childTnLst>
                                    <p:animClr clrSpc="rgb" dir="cw">
                                      <p:cBhvr>
                                        <p:cTn id="177" dur="2000" fill="hold"/>
                                        <p:tgtEl>
                                          <p:spTgt spid="58"/>
                                        </p:tgtEl>
                                        <p:attrNameLst>
                                          <p:attrName>fillcolor</p:attrName>
                                        </p:attrNameLst>
                                      </p:cBhvr>
                                      <p:to>
                                        <a:srgbClr val="FF0000"/>
                                      </p:to>
                                    </p:animClr>
                                    <p:set>
                                      <p:cBhvr>
                                        <p:cTn id="178" dur="2000" fill="hold"/>
                                        <p:tgtEl>
                                          <p:spTgt spid="58"/>
                                        </p:tgtEl>
                                        <p:attrNameLst>
                                          <p:attrName>fill.type</p:attrName>
                                        </p:attrNameLst>
                                      </p:cBhvr>
                                      <p:to>
                                        <p:strVal val="solid"/>
                                      </p:to>
                                    </p:set>
                                    <p:set>
                                      <p:cBhvr>
                                        <p:cTn id="179" dur="2000" fill="hold"/>
                                        <p:tgtEl>
                                          <p:spTgt spid="58"/>
                                        </p:tgtEl>
                                        <p:attrNameLst>
                                          <p:attrName>fill.on</p:attrName>
                                        </p:attrNameLst>
                                      </p:cBhvr>
                                      <p:to>
                                        <p:strVal val="true"/>
                                      </p:to>
                                    </p:set>
                                  </p:childTnLst>
                                </p:cTn>
                              </p:par>
                            </p:childTnLst>
                          </p:cTn>
                        </p:par>
                      </p:childTnLst>
                    </p:cTn>
                  </p:par>
                </p:childTnLst>
              </p:cTn>
              <p:nextCondLst>
                <p:cond evt="onClick" delay="0">
                  <p:tgtEl>
                    <p:spTgt spid="58"/>
                  </p:tgtEl>
                </p:cond>
              </p:nextCondLst>
            </p:seq>
            <p:seq concurrent="1" nextAc="seek">
              <p:cTn id="180" restart="whenNotActive" fill="hold" evtFilter="cancelBubble" nodeType="interactiveSeq">
                <p:stCondLst>
                  <p:cond evt="onClick" delay="0">
                    <p:tgtEl>
                      <p:spTgt spid="59"/>
                    </p:tgtEl>
                  </p:cond>
                </p:stCondLst>
                <p:endSync evt="end" delay="0">
                  <p:rtn val="all"/>
                </p:endSync>
                <p:childTnLst>
                  <p:par>
                    <p:cTn id="181" fill="hold">
                      <p:stCondLst>
                        <p:cond delay="0"/>
                      </p:stCondLst>
                      <p:childTnLst>
                        <p:par>
                          <p:cTn id="182" fill="hold">
                            <p:stCondLst>
                              <p:cond delay="0"/>
                            </p:stCondLst>
                            <p:childTnLst>
                              <p:par>
                                <p:cTn id="183" presetID="1" presetClass="emph" presetSubtype="2" fill="hold" nodeType="clickEffect">
                                  <p:stCondLst>
                                    <p:cond delay="0"/>
                                  </p:stCondLst>
                                  <p:childTnLst>
                                    <p:animClr clrSpc="rgb" dir="cw">
                                      <p:cBhvr>
                                        <p:cTn id="184" dur="2000" fill="hold"/>
                                        <p:tgtEl>
                                          <p:spTgt spid="59"/>
                                        </p:tgtEl>
                                        <p:attrNameLst>
                                          <p:attrName>fillcolor</p:attrName>
                                        </p:attrNameLst>
                                      </p:cBhvr>
                                      <p:to>
                                        <a:srgbClr val="FF0000"/>
                                      </p:to>
                                    </p:animClr>
                                    <p:set>
                                      <p:cBhvr>
                                        <p:cTn id="185" dur="2000" fill="hold"/>
                                        <p:tgtEl>
                                          <p:spTgt spid="59"/>
                                        </p:tgtEl>
                                        <p:attrNameLst>
                                          <p:attrName>fill.type</p:attrName>
                                        </p:attrNameLst>
                                      </p:cBhvr>
                                      <p:to>
                                        <p:strVal val="solid"/>
                                      </p:to>
                                    </p:set>
                                    <p:set>
                                      <p:cBhvr>
                                        <p:cTn id="186" dur="2000" fill="hold"/>
                                        <p:tgtEl>
                                          <p:spTgt spid="59"/>
                                        </p:tgtEl>
                                        <p:attrNameLst>
                                          <p:attrName>fill.on</p:attrName>
                                        </p:attrNameLst>
                                      </p:cBhvr>
                                      <p:to>
                                        <p:strVal val="true"/>
                                      </p:to>
                                    </p:set>
                                  </p:childTnLst>
                                </p:cTn>
                              </p:par>
                            </p:childTnLst>
                          </p:cTn>
                        </p:par>
                      </p:childTnLst>
                    </p:cTn>
                  </p:par>
                </p:childTnLst>
              </p:cTn>
              <p:nextCondLst>
                <p:cond evt="onClick" delay="0">
                  <p:tgtEl>
                    <p:spTgt spid="59"/>
                  </p:tgtEl>
                </p:cond>
              </p:nextCondLst>
            </p:seq>
            <p:seq concurrent="1" nextAc="seek">
              <p:cTn id="187" restart="whenNotActive" fill="hold" evtFilter="cancelBubble" nodeType="interactiveSeq">
                <p:stCondLst>
                  <p:cond evt="onClick" delay="0">
                    <p:tgtEl>
                      <p:spTgt spid="60"/>
                    </p:tgtEl>
                  </p:cond>
                </p:stCondLst>
                <p:endSync evt="end" delay="0">
                  <p:rtn val="all"/>
                </p:endSync>
                <p:childTnLst>
                  <p:par>
                    <p:cTn id="188" fill="hold">
                      <p:stCondLst>
                        <p:cond delay="0"/>
                      </p:stCondLst>
                      <p:childTnLst>
                        <p:par>
                          <p:cTn id="189" fill="hold">
                            <p:stCondLst>
                              <p:cond delay="0"/>
                            </p:stCondLst>
                            <p:childTnLst>
                              <p:par>
                                <p:cTn id="190" presetID="1" presetClass="emph" presetSubtype="2" fill="hold" nodeType="clickEffect">
                                  <p:stCondLst>
                                    <p:cond delay="0"/>
                                  </p:stCondLst>
                                  <p:childTnLst>
                                    <p:animClr clrSpc="rgb" dir="cw">
                                      <p:cBhvr>
                                        <p:cTn id="191" dur="2000" fill="hold"/>
                                        <p:tgtEl>
                                          <p:spTgt spid="60"/>
                                        </p:tgtEl>
                                        <p:attrNameLst>
                                          <p:attrName>fillcolor</p:attrName>
                                        </p:attrNameLst>
                                      </p:cBhvr>
                                      <p:to>
                                        <a:srgbClr val="00B050"/>
                                      </p:to>
                                    </p:animClr>
                                    <p:set>
                                      <p:cBhvr>
                                        <p:cTn id="192" dur="2000" fill="hold"/>
                                        <p:tgtEl>
                                          <p:spTgt spid="60"/>
                                        </p:tgtEl>
                                        <p:attrNameLst>
                                          <p:attrName>fill.type</p:attrName>
                                        </p:attrNameLst>
                                      </p:cBhvr>
                                      <p:to>
                                        <p:strVal val="solid"/>
                                      </p:to>
                                    </p:set>
                                    <p:set>
                                      <p:cBhvr>
                                        <p:cTn id="193" dur="2000" fill="hold"/>
                                        <p:tgtEl>
                                          <p:spTgt spid="60"/>
                                        </p:tgtEl>
                                        <p:attrNameLst>
                                          <p:attrName>fill.on</p:attrName>
                                        </p:attrNameLst>
                                      </p:cBhvr>
                                      <p:to>
                                        <p:strVal val="true"/>
                                      </p:to>
                                    </p:set>
                                  </p:childTnLst>
                                </p:cTn>
                              </p:par>
                            </p:childTnLst>
                          </p:cTn>
                        </p:par>
                      </p:childTnLst>
                    </p:cTn>
                  </p:par>
                </p:childTnLst>
              </p:cTn>
              <p:nextCondLst>
                <p:cond evt="onClick" delay="0">
                  <p:tgtEl>
                    <p:spTgt spid="60"/>
                  </p:tgtEl>
                </p:cond>
              </p:nextCondLst>
            </p:seq>
            <p:seq concurrent="1" nextAc="seek">
              <p:cTn id="194" restart="whenNotActive" fill="hold" evtFilter="cancelBubble" nodeType="interactiveSeq">
                <p:stCondLst>
                  <p:cond evt="onClick" delay="0">
                    <p:tgtEl>
                      <p:spTgt spid="61"/>
                    </p:tgtEl>
                  </p:cond>
                </p:stCondLst>
                <p:endSync evt="end" delay="0">
                  <p:rtn val="all"/>
                </p:endSync>
                <p:childTnLst>
                  <p:par>
                    <p:cTn id="195" fill="hold">
                      <p:stCondLst>
                        <p:cond delay="0"/>
                      </p:stCondLst>
                      <p:childTnLst>
                        <p:par>
                          <p:cTn id="196" fill="hold">
                            <p:stCondLst>
                              <p:cond delay="0"/>
                            </p:stCondLst>
                            <p:childTnLst>
                              <p:par>
                                <p:cTn id="197" presetID="1" presetClass="emph" presetSubtype="2" fill="hold" nodeType="clickEffect">
                                  <p:stCondLst>
                                    <p:cond delay="0"/>
                                  </p:stCondLst>
                                  <p:childTnLst>
                                    <p:animClr clrSpc="rgb" dir="cw">
                                      <p:cBhvr>
                                        <p:cTn id="198" dur="2000" fill="hold"/>
                                        <p:tgtEl>
                                          <p:spTgt spid="61"/>
                                        </p:tgtEl>
                                        <p:attrNameLst>
                                          <p:attrName>fillcolor</p:attrName>
                                        </p:attrNameLst>
                                      </p:cBhvr>
                                      <p:to>
                                        <a:srgbClr val="FF0000"/>
                                      </p:to>
                                    </p:animClr>
                                    <p:set>
                                      <p:cBhvr>
                                        <p:cTn id="199" dur="2000" fill="hold"/>
                                        <p:tgtEl>
                                          <p:spTgt spid="61"/>
                                        </p:tgtEl>
                                        <p:attrNameLst>
                                          <p:attrName>fill.type</p:attrName>
                                        </p:attrNameLst>
                                      </p:cBhvr>
                                      <p:to>
                                        <p:strVal val="solid"/>
                                      </p:to>
                                    </p:set>
                                    <p:set>
                                      <p:cBhvr>
                                        <p:cTn id="200" dur="2000" fill="hold"/>
                                        <p:tgtEl>
                                          <p:spTgt spid="61"/>
                                        </p:tgtEl>
                                        <p:attrNameLst>
                                          <p:attrName>fill.on</p:attrName>
                                        </p:attrNameLst>
                                      </p:cBhvr>
                                      <p:to>
                                        <p:strVal val="true"/>
                                      </p:to>
                                    </p:set>
                                  </p:childTnLst>
                                </p:cTn>
                              </p:par>
                            </p:childTnLst>
                          </p:cTn>
                        </p:par>
                      </p:childTnLst>
                    </p:cTn>
                  </p:par>
                </p:childTnLst>
              </p:cTn>
              <p:nextCondLst>
                <p:cond evt="onClick" delay="0">
                  <p:tgtEl>
                    <p:spTgt spid="61"/>
                  </p:tgtEl>
                </p:cond>
              </p:nextCondLst>
            </p:seq>
            <p:seq concurrent="1" nextAc="seek">
              <p:cTn id="201" restart="whenNotActive" fill="hold" evtFilter="cancelBubble" nodeType="interactiveSeq">
                <p:stCondLst>
                  <p:cond evt="onClick" delay="0">
                    <p:tgtEl>
                      <p:spTgt spid="62"/>
                    </p:tgtEl>
                  </p:cond>
                </p:stCondLst>
                <p:endSync evt="end" delay="0">
                  <p:rtn val="all"/>
                </p:endSync>
                <p:childTnLst>
                  <p:par>
                    <p:cTn id="202" fill="hold">
                      <p:stCondLst>
                        <p:cond delay="0"/>
                      </p:stCondLst>
                      <p:childTnLst>
                        <p:par>
                          <p:cTn id="203" fill="hold">
                            <p:stCondLst>
                              <p:cond delay="0"/>
                            </p:stCondLst>
                            <p:childTnLst>
                              <p:par>
                                <p:cTn id="204" presetID="1" presetClass="emph" presetSubtype="2" fill="hold" nodeType="clickEffect">
                                  <p:stCondLst>
                                    <p:cond delay="0"/>
                                  </p:stCondLst>
                                  <p:childTnLst>
                                    <p:animClr clrSpc="rgb" dir="cw">
                                      <p:cBhvr>
                                        <p:cTn id="205" dur="2000" fill="hold"/>
                                        <p:tgtEl>
                                          <p:spTgt spid="62"/>
                                        </p:tgtEl>
                                        <p:attrNameLst>
                                          <p:attrName>fillcolor</p:attrName>
                                        </p:attrNameLst>
                                      </p:cBhvr>
                                      <p:to>
                                        <a:srgbClr val="FF0000"/>
                                      </p:to>
                                    </p:animClr>
                                    <p:set>
                                      <p:cBhvr>
                                        <p:cTn id="206" dur="2000" fill="hold"/>
                                        <p:tgtEl>
                                          <p:spTgt spid="62"/>
                                        </p:tgtEl>
                                        <p:attrNameLst>
                                          <p:attrName>fill.type</p:attrName>
                                        </p:attrNameLst>
                                      </p:cBhvr>
                                      <p:to>
                                        <p:strVal val="solid"/>
                                      </p:to>
                                    </p:set>
                                    <p:set>
                                      <p:cBhvr>
                                        <p:cTn id="207" dur="2000" fill="hold"/>
                                        <p:tgtEl>
                                          <p:spTgt spid="62"/>
                                        </p:tgtEl>
                                        <p:attrNameLst>
                                          <p:attrName>fill.on</p:attrName>
                                        </p:attrNameLst>
                                      </p:cBhvr>
                                      <p:to>
                                        <p:strVal val="true"/>
                                      </p:to>
                                    </p:set>
                                  </p:childTnLst>
                                </p:cTn>
                              </p:par>
                            </p:childTnLst>
                          </p:cTn>
                        </p:par>
                      </p:childTnLst>
                    </p:cTn>
                  </p:par>
                </p:childTnLst>
              </p:cTn>
              <p:nextCondLst>
                <p:cond evt="onClick" delay="0">
                  <p:tgtEl>
                    <p:spTgt spid="62"/>
                  </p:tgtEl>
                </p:cond>
              </p:nextCondLst>
            </p:seq>
            <p:seq concurrent="1" nextAc="seek">
              <p:cTn id="208" restart="whenNotActive" fill="hold" evtFilter="cancelBubble" nodeType="interactiveSeq">
                <p:stCondLst>
                  <p:cond evt="onClick" delay="0">
                    <p:tgtEl>
                      <p:spTgt spid="63"/>
                    </p:tgtEl>
                  </p:cond>
                </p:stCondLst>
                <p:endSync evt="end" delay="0">
                  <p:rtn val="all"/>
                </p:endSync>
                <p:childTnLst>
                  <p:par>
                    <p:cTn id="209" fill="hold">
                      <p:stCondLst>
                        <p:cond delay="0"/>
                      </p:stCondLst>
                      <p:childTnLst>
                        <p:par>
                          <p:cTn id="210" fill="hold">
                            <p:stCondLst>
                              <p:cond delay="0"/>
                            </p:stCondLst>
                            <p:childTnLst>
                              <p:par>
                                <p:cTn id="211" presetID="1" presetClass="emph" presetSubtype="2" fill="hold" nodeType="clickEffect">
                                  <p:stCondLst>
                                    <p:cond delay="0"/>
                                  </p:stCondLst>
                                  <p:childTnLst>
                                    <p:animClr clrSpc="rgb" dir="cw">
                                      <p:cBhvr>
                                        <p:cTn id="212" dur="2000" fill="hold"/>
                                        <p:tgtEl>
                                          <p:spTgt spid="63"/>
                                        </p:tgtEl>
                                        <p:attrNameLst>
                                          <p:attrName>fillcolor</p:attrName>
                                        </p:attrNameLst>
                                      </p:cBhvr>
                                      <p:to>
                                        <a:srgbClr val="00B050"/>
                                      </p:to>
                                    </p:animClr>
                                    <p:set>
                                      <p:cBhvr>
                                        <p:cTn id="213" dur="2000" fill="hold"/>
                                        <p:tgtEl>
                                          <p:spTgt spid="63"/>
                                        </p:tgtEl>
                                        <p:attrNameLst>
                                          <p:attrName>fill.type</p:attrName>
                                        </p:attrNameLst>
                                      </p:cBhvr>
                                      <p:to>
                                        <p:strVal val="solid"/>
                                      </p:to>
                                    </p:set>
                                    <p:set>
                                      <p:cBhvr>
                                        <p:cTn id="214" dur="2000" fill="hold"/>
                                        <p:tgtEl>
                                          <p:spTgt spid="63"/>
                                        </p:tgtEl>
                                        <p:attrNameLst>
                                          <p:attrName>fill.on</p:attrName>
                                        </p:attrNameLst>
                                      </p:cBhvr>
                                      <p:to>
                                        <p:strVal val="true"/>
                                      </p:to>
                                    </p:set>
                                  </p:childTnLst>
                                </p:cTn>
                              </p:par>
                            </p:childTnLst>
                          </p:cTn>
                        </p:par>
                      </p:childTnLst>
                    </p:cTn>
                  </p:par>
                </p:childTnLst>
              </p:cTn>
              <p:nextCondLst>
                <p:cond evt="onClick" delay="0">
                  <p:tgtEl>
                    <p:spTgt spid="63"/>
                  </p:tgtEl>
                </p:cond>
              </p:nextCondLst>
            </p:seq>
            <p:seq concurrent="1" nextAc="seek">
              <p:cTn id="215" restart="whenNotActive" fill="hold" evtFilter="cancelBubble" nodeType="interactiveSeq">
                <p:stCondLst>
                  <p:cond evt="onClick" delay="0">
                    <p:tgtEl>
                      <p:spTgt spid="64"/>
                    </p:tgtEl>
                  </p:cond>
                </p:stCondLst>
                <p:endSync evt="end" delay="0">
                  <p:rtn val="all"/>
                </p:endSync>
                <p:childTnLst>
                  <p:par>
                    <p:cTn id="216" fill="hold">
                      <p:stCondLst>
                        <p:cond delay="0"/>
                      </p:stCondLst>
                      <p:childTnLst>
                        <p:par>
                          <p:cTn id="217" fill="hold">
                            <p:stCondLst>
                              <p:cond delay="0"/>
                            </p:stCondLst>
                            <p:childTnLst>
                              <p:par>
                                <p:cTn id="218" presetID="1" presetClass="emph" presetSubtype="2" fill="hold" nodeType="clickEffect">
                                  <p:stCondLst>
                                    <p:cond delay="0"/>
                                  </p:stCondLst>
                                  <p:childTnLst>
                                    <p:animClr clrSpc="rgb" dir="cw">
                                      <p:cBhvr>
                                        <p:cTn id="219" dur="2000" fill="hold"/>
                                        <p:tgtEl>
                                          <p:spTgt spid="64"/>
                                        </p:tgtEl>
                                        <p:attrNameLst>
                                          <p:attrName>fillcolor</p:attrName>
                                        </p:attrNameLst>
                                      </p:cBhvr>
                                      <p:to>
                                        <a:srgbClr val="00B050"/>
                                      </p:to>
                                    </p:animClr>
                                    <p:set>
                                      <p:cBhvr>
                                        <p:cTn id="220" dur="2000" fill="hold"/>
                                        <p:tgtEl>
                                          <p:spTgt spid="64"/>
                                        </p:tgtEl>
                                        <p:attrNameLst>
                                          <p:attrName>fill.type</p:attrName>
                                        </p:attrNameLst>
                                      </p:cBhvr>
                                      <p:to>
                                        <p:strVal val="solid"/>
                                      </p:to>
                                    </p:set>
                                    <p:set>
                                      <p:cBhvr>
                                        <p:cTn id="221" dur="2000" fill="hold"/>
                                        <p:tgtEl>
                                          <p:spTgt spid="64"/>
                                        </p:tgtEl>
                                        <p:attrNameLst>
                                          <p:attrName>fill.on</p:attrName>
                                        </p:attrNameLst>
                                      </p:cBhvr>
                                      <p:to>
                                        <p:strVal val="true"/>
                                      </p:to>
                                    </p:set>
                                  </p:childTnLst>
                                </p:cTn>
                              </p:par>
                            </p:childTnLst>
                          </p:cTn>
                        </p:par>
                      </p:childTnLst>
                    </p:cTn>
                  </p:par>
                </p:childTnLst>
              </p:cTn>
              <p:nextCondLst>
                <p:cond evt="onClick" delay="0">
                  <p:tgtEl>
                    <p:spTgt spid="64"/>
                  </p:tgtEl>
                </p:cond>
              </p:nextCondLst>
            </p:seq>
            <p:seq concurrent="1" nextAc="seek">
              <p:cTn id="222" restart="whenNotActive" fill="hold" evtFilter="cancelBubble" nodeType="interactiveSeq">
                <p:stCondLst>
                  <p:cond evt="onClick" delay="0">
                    <p:tgtEl>
                      <p:spTgt spid="65"/>
                    </p:tgtEl>
                  </p:cond>
                </p:stCondLst>
                <p:endSync evt="end" delay="0">
                  <p:rtn val="all"/>
                </p:endSync>
                <p:childTnLst>
                  <p:par>
                    <p:cTn id="223" fill="hold">
                      <p:stCondLst>
                        <p:cond delay="0"/>
                      </p:stCondLst>
                      <p:childTnLst>
                        <p:par>
                          <p:cTn id="224" fill="hold">
                            <p:stCondLst>
                              <p:cond delay="0"/>
                            </p:stCondLst>
                            <p:childTnLst>
                              <p:par>
                                <p:cTn id="225" presetID="1" presetClass="emph" presetSubtype="2" fill="hold" nodeType="clickEffect">
                                  <p:stCondLst>
                                    <p:cond delay="0"/>
                                  </p:stCondLst>
                                  <p:childTnLst>
                                    <p:animClr clrSpc="rgb" dir="cw">
                                      <p:cBhvr>
                                        <p:cTn id="226" dur="2000" fill="hold"/>
                                        <p:tgtEl>
                                          <p:spTgt spid="65"/>
                                        </p:tgtEl>
                                        <p:attrNameLst>
                                          <p:attrName>fillcolor</p:attrName>
                                        </p:attrNameLst>
                                      </p:cBhvr>
                                      <p:to>
                                        <a:srgbClr val="FF0000"/>
                                      </p:to>
                                    </p:animClr>
                                    <p:set>
                                      <p:cBhvr>
                                        <p:cTn id="227" dur="2000" fill="hold"/>
                                        <p:tgtEl>
                                          <p:spTgt spid="65"/>
                                        </p:tgtEl>
                                        <p:attrNameLst>
                                          <p:attrName>fill.type</p:attrName>
                                        </p:attrNameLst>
                                      </p:cBhvr>
                                      <p:to>
                                        <p:strVal val="solid"/>
                                      </p:to>
                                    </p:set>
                                    <p:set>
                                      <p:cBhvr>
                                        <p:cTn id="228" dur="2000" fill="hold"/>
                                        <p:tgtEl>
                                          <p:spTgt spid="65"/>
                                        </p:tgtEl>
                                        <p:attrNameLst>
                                          <p:attrName>fill.on</p:attrName>
                                        </p:attrNameLst>
                                      </p:cBhvr>
                                      <p:to>
                                        <p:strVal val="true"/>
                                      </p:to>
                                    </p:set>
                                  </p:childTnLst>
                                </p:cTn>
                              </p:par>
                            </p:childTnLst>
                          </p:cTn>
                        </p:par>
                      </p:childTnLst>
                    </p:cTn>
                  </p:par>
                </p:childTnLst>
              </p:cTn>
              <p:nextCondLst>
                <p:cond evt="onClick" delay="0">
                  <p:tgtEl>
                    <p:spTgt spid="65"/>
                  </p:tgtEl>
                </p:cond>
              </p:nextCondLst>
            </p:seq>
            <p:seq concurrent="1" nextAc="seek">
              <p:cTn id="229" restart="whenNotActive" fill="hold" evtFilter="cancelBubble" nodeType="interactiveSeq">
                <p:stCondLst>
                  <p:cond evt="onClick" delay="0">
                    <p:tgtEl>
                      <p:spTgt spid="66"/>
                    </p:tgtEl>
                  </p:cond>
                </p:stCondLst>
                <p:endSync evt="end" delay="0">
                  <p:rtn val="all"/>
                </p:endSync>
                <p:childTnLst>
                  <p:par>
                    <p:cTn id="230" fill="hold">
                      <p:stCondLst>
                        <p:cond delay="0"/>
                      </p:stCondLst>
                      <p:childTnLst>
                        <p:par>
                          <p:cTn id="231" fill="hold">
                            <p:stCondLst>
                              <p:cond delay="0"/>
                            </p:stCondLst>
                            <p:childTnLst>
                              <p:par>
                                <p:cTn id="232" presetID="1" presetClass="emph" presetSubtype="2" fill="hold" nodeType="clickEffect">
                                  <p:stCondLst>
                                    <p:cond delay="0"/>
                                  </p:stCondLst>
                                  <p:childTnLst>
                                    <p:animClr clrSpc="rgb" dir="cw">
                                      <p:cBhvr>
                                        <p:cTn id="233" dur="2000" fill="hold"/>
                                        <p:tgtEl>
                                          <p:spTgt spid="66"/>
                                        </p:tgtEl>
                                        <p:attrNameLst>
                                          <p:attrName>fillcolor</p:attrName>
                                        </p:attrNameLst>
                                      </p:cBhvr>
                                      <p:to>
                                        <a:srgbClr val="00B050"/>
                                      </p:to>
                                    </p:animClr>
                                    <p:set>
                                      <p:cBhvr>
                                        <p:cTn id="234" dur="2000" fill="hold"/>
                                        <p:tgtEl>
                                          <p:spTgt spid="66"/>
                                        </p:tgtEl>
                                        <p:attrNameLst>
                                          <p:attrName>fill.type</p:attrName>
                                        </p:attrNameLst>
                                      </p:cBhvr>
                                      <p:to>
                                        <p:strVal val="solid"/>
                                      </p:to>
                                    </p:set>
                                    <p:set>
                                      <p:cBhvr>
                                        <p:cTn id="235" dur="2000" fill="hold"/>
                                        <p:tgtEl>
                                          <p:spTgt spid="66"/>
                                        </p:tgtEl>
                                        <p:attrNameLst>
                                          <p:attrName>fill.on</p:attrName>
                                        </p:attrNameLst>
                                      </p:cBhvr>
                                      <p:to>
                                        <p:strVal val="true"/>
                                      </p:to>
                                    </p:set>
                                  </p:childTnLst>
                                </p:cTn>
                              </p:par>
                            </p:childTnLst>
                          </p:cTn>
                        </p:par>
                      </p:childTnLst>
                    </p:cTn>
                  </p:par>
                </p:childTnLst>
              </p:cTn>
              <p:nextCondLst>
                <p:cond evt="onClick" delay="0">
                  <p:tgtEl>
                    <p:spTgt spid="66"/>
                  </p:tgtEl>
                </p:cond>
              </p:nextCondLst>
            </p:seq>
          </p:childTnLst>
        </p:cTn>
      </p:par>
    </p:tnLst>
    <p:bldLst>
      <p:bldP spid="69" grpId="0" animBg="1"/>
      <p:bldP spid="69"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55207000"/>
              </p:ext>
            </p:extLst>
          </p:nvPr>
        </p:nvGraphicFramePr>
        <p:xfrm>
          <a:off x="611188" y="1913516"/>
          <a:ext cx="7993062" cy="4357689"/>
        </p:xfrm>
        <a:graphic>
          <a:graphicData uri="http://schemas.openxmlformats.org/drawingml/2006/table">
            <a:tbl>
              <a:tblPr firstRow="1" firstCol="1" bandRow="1">
                <a:tableStyleId>{5C22544A-7EE6-4342-B048-85BDC9FD1C3A}</a:tableStyleId>
              </a:tblPr>
              <a:tblGrid>
                <a:gridCol w="1331889"/>
                <a:gridCol w="1331889"/>
                <a:gridCol w="1331889"/>
                <a:gridCol w="1331889"/>
                <a:gridCol w="1332753"/>
                <a:gridCol w="1332753"/>
              </a:tblGrid>
              <a:tr h="1099009">
                <a:tc>
                  <a:txBody>
                    <a:bodyPr/>
                    <a:lstStyle/>
                    <a:p>
                      <a:pPr algn="ctr">
                        <a:spcAft>
                          <a:spcPts val="0"/>
                        </a:spcAft>
                      </a:pPr>
                      <a:endParaRPr lang="en-GB" sz="900" dirty="0" smtClean="0">
                        <a:effectLst/>
                      </a:endParaRPr>
                    </a:p>
                    <a:p>
                      <a:pPr marL="0" algn="ctr" defTabSz="914400" rtl="0" eaLnBrk="1" latinLnBrk="0" hangingPunct="1">
                        <a:spcAft>
                          <a:spcPts val="0"/>
                        </a:spcAft>
                      </a:pPr>
                      <a:r>
                        <a:rPr lang="en-GB" sz="1400" b="1" kern="1200" dirty="0" smtClean="0">
                          <a:solidFill>
                            <a:schemeClr val="lt1"/>
                          </a:solidFill>
                          <a:effectLst/>
                          <a:latin typeface="+mn-lt"/>
                          <a:ea typeface="+mn-ea"/>
                          <a:cs typeface="+mn-cs"/>
                        </a:rPr>
                        <a:t>FEMALE or career                                           words</a:t>
                      </a:r>
                      <a:endParaRPr lang="en-GB" sz="1400" b="1" kern="1200" dirty="0">
                        <a:solidFill>
                          <a:schemeClr val="lt1"/>
                        </a:solidFill>
                        <a:effectLst/>
                        <a:latin typeface="+mn-lt"/>
                        <a:ea typeface="+mn-ea"/>
                        <a:cs typeface="+mn-cs"/>
                      </a:endParaRPr>
                    </a:p>
                  </a:txBody>
                  <a:tcPr marL="58106" marR="58106" marT="0" marB="0">
                    <a:solidFill>
                      <a:schemeClr val="tx2"/>
                    </a:solidFill>
                  </a:tcPr>
                </a:tc>
                <a:tc>
                  <a:txBody>
                    <a:bodyPr/>
                    <a:lstStyle/>
                    <a:p>
                      <a:pPr algn="ctr">
                        <a:spcAft>
                          <a:spcPts val="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effectLst/>
                        </a:rPr>
                        <a:t>MALE or family             words</a:t>
                      </a:r>
                      <a:endParaRPr lang="en-GB" sz="1400" dirty="0">
                        <a:effectLst/>
                        <a:latin typeface="Calibri"/>
                        <a:ea typeface="Calibri"/>
                        <a:cs typeface="Times New Roman"/>
                      </a:endParaRPr>
                    </a:p>
                  </a:txBody>
                  <a:tcPr marL="58106" marR="58106" marT="0" marB="0">
                    <a:solidFill>
                      <a:schemeClr val="tx2"/>
                    </a:solidFill>
                  </a:tcPr>
                </a:tc>
                <a:tc>
                  <a:txBody>
                    <a:bodyPr/>
                    <a:lstStyle/>
                    <a:p>
                      <a:pPr algn="ctr">
                        <a:spcAft>
                          <a:spcPts val="0"/>
                        </a:spcAft>
                      </a:pPr>
                      <a:endParaRPr lang="en-GB" sz="1400" dirty="0" smtClean="0">
                        <a:effectLst/>
                      </a:endParaRPr>
                    </a:p>
                    <a:p>
                      <a:pPr algn="ctr">
                        <a:spcAft>
                          <a:spcPts val="0"/>
                        </a:spcAft>
                      </a:pPr>
                      <a:r>
                        <a:rPr lang="en-GB" sz="1400" b="1" kern="1200" dirty="0" smtClean="0">
                          <a:solidFill>
                            <a:schemeClr val="lt1"/>
                          </a:solidFill>
                          <a:effectLst/>
                          <a:latin typeface="+mn-lt"/>
                          <a:ea typeface="+mn-ea"/>
                          <a:cs typeface="+mn-cs"/>
                        </a:rPr>
                        <a:t>FEMALE or career </a:t>
                      </a:r>
                    </a:p>
                    <a:p>
                      <a:pPr algn="ctr">
                        <a:spcAft>
                          <a:spcPts val="0"/>
                        </a:spcAft>
                      </a:pPr>
                      <a:r>
                        <a:rPr lang="en-GB" sz="1400" b="1" kern="1200" dirty="0" smtClean="0">
                          <a:solidFill>
                            <a:schemeClr val="lt1"/>
                          </a:solidFill>
                          <a:effectLst/>
                          <a:latin typeface="+mn-lt"/>
                          <a:ea typeface="+mn-ea"/>
                          <a:cs typeface="+mn-cs"/>
                        </a:rPr>
                        <a:t>words</a:t>
                      </a:r>
                      <a:endParaRPr lang="en-GB" sz="1400" b="1" kern="1200" dirty="0">
                        <a:solidFill>
                          <a:schemeClr val="lt1"/>
                        </a:solidFill>
                        <a:effectLst/>
                        <a:latin typeface="+mn-lt"/>
                        <a:ea typeface="+mn-ea"/>
                        <a:cs typeface="+mn-cs"/>
                      </a:endParaRPr>
                    </a:p>
                  </a:txBody>
                  <a:tcPr marL="58106" marR="58106" marT="0" marB="0">
                    <a:solidFill>
                      <a:schemeClr val="tx2">
                        <a:lumMod val="40000"/>
                        <a:lumOff val="60000"/>
                      </a:schemeClr>
                    </a:solidFill>
                  </a:tcPr>
                </a:tc>
                <a:tc>
                  <a:txBody>
                    <a:bodyPr/>
                    <a:lstStyle/>
                    <a:p>
                      <a:pPr algn="ct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spcAft>
                          <a:spcPts val="0"/>
                        </a:spcAft>
                      </a:pPr>
                      <a:endParaRPr lang="en-GB" sz="1400" dirty="0" smtClean="0">
                        <a:effectLst/>
                      </a:endParaRPr>
                    </a:p>
                    <a:p>
                      <a:pPr algn="ctr">
                        <a:spcAft>
                          <a:spcPts val="0"/>
                        </a:spcAft>
                      </a:pPr>
                      <a:r>
                        <a:rPr lang="en-GB" sz="1400" b="1" kern="1200" dirty="0" smtClean="0">
                          <a:solidFill>
                            <a:schemeClr val="lt1"/>
                          </a:solidFill>
                          <a:effectLst/>
                          <a:latin typeface="+mn-lt"/>
                          <a:ea typeface="+mn-ea"/>
                          <a:cs typeface="+mn-cs"/>
                        </a:rPr>
                        <a:t>MALE or family </a:t>
                      </a:r>
                    </a:p>
                    <a:p>
                      <a:pPr algn="ctr">
                        <a:spcAft>
                          <a:spcPts val="0"/>
                        </a:spcAft>
                      </a:pPr>
                      <a:r>
                        <a:rPr lang="en-GB" sz="1400" b="1" kern="1200" dirty="0" smtClean="0">
                          <a:solidFill>
                            <a:schemeClr val="lt1"/>
                          </a:solidFill>
                          <a:effectLst/>
                          <a:latin typeface="+mn-lt"/>
                          <a:ea typeface="+mn-ea"/>
                          <a:cs typeface="+mn-cs"/>
                        </a:rPr>
                        <a:t>words</a:t>
                      </a:r>
                    </a:p>
                    <a:p>
                      <a:pPr algn="ctr">
                        <a:lnSpc>
                          <a:spcPct val="115000"/>
                        </a:lnSpc>
                        <a:spcAft>
                          <a:spcPts val="1000"/>
                        </a:spcAft>
                      </a:pPr>
                      <a:endParaRPr lang="en-GB" sz="1400" b="0" dirty="0" smtClean="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rPr>
                        <a:t>SHE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WOMEN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garden</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home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HER</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MAN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office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manager</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HE</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rPr>
                        <a:t>MEN</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laundry</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salary</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Calibri"/>
                          <a:ea typeface="Calibri"/>
                          <a:cs typeface="Times New Roman"/>
                        </a:rPr>
                        <a:t>GIRL</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900" b="1" dirty="0" smtClean="0">
                          <a:effectLst/>
                          <a:latin typeface="Calibri"/>
                          <a:ea typeface="Calibri"/>
                          <a:cs typeface="Times New Roman"/>
                        </a:rPr>
                        <a:t>SHE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a:effectLst/>
                        <a:latin typeface="Calibri"/>
                        <a:ea typeface="Calibri"/>
                        <a:cs typeface="Times New Roman"/>
                      </a:endParaRPr>
                    </a:p>
                  </a:txBody>
                  <a:tcPr marL="58106" marR="58106" marT="0" marB="0">
                    <a:solidFill>
                      <a:schemeClr val="tx2">
                        <a:lumMod val="40000"/>
                        <a:lumOff val="60000"/>
                      </a:schemeClr>
                    </a:solidFill>
                  </a:tcPr>
                </a:tc>
              </a:tr>
              <a:tr h="407335">
                <a:tc>
                  <a:txBody>
                    <a:bodyPr/>
                    <a:lstStyle/>
                    <a:p>
                      <a:pPr>
                        <a:lnSpc>
                          <a:spcPct val="115000"/>
                        </a:lnSpc>
                        <a:spcAft>
                          <a:spcPts val="1000"/>
                        </a:spcAft>
                      </a:pPr>
                      <a:r>
                        <a:rPr lang="en-GB" sz="1200" dirty="0">
                          <a:effectLst/>
                        </a:rPr>
                        <a:t>                            </a:t>
                      </a:r>
                      <a:endParaRPr lang="en-GB" sz="900" dirty="0">
                        <a:effectLst/>
                        <a:latin typeface="Calibri"/>
                        <a:ea typeface="Calibri"/>
                        <a:cs typeface="Times New Roman"/>
                      </a:endParaRPr>
                    </a:p>
                  </a:txBody>
                  <a:tcPr marL="58106" marR="58106" marT="0" marB="0">
                    <a:solidFill>
                      <a:schemeClr val="tx2"/>
                    </a:solidFill>
                  </a:tcPr>
                </a:tc>
                <a:tc>
                  <a:txBody>
                    <a:bodyPr/>
                    <a:lstStyle/>
                    <a:p>
                      <a:pPr algn="ctr">
                        <a:lnSpc>
                          <a:spcPct val="115000"/>
                        </a:lnSpc>
                        <a:spcAft>
                          <a:spcPts val="1000"/>
                        </a:spcAft>
                      </a:pPr>
                      <a:r>
                        <a:rPr lang="en-GB" sz="900" b="1" dirty="0" smtClean="0">
                          <a:solidFill>
                            <a:schemeClr val="bg1"/>
                          </a:solidFill>
                          <a:effectLst/>
                          <a:latin typeface="+mn-lt"/>
                          <a:ea typeface="+mn-ea"/>
                          <a:cs typeface="+mn-cs"/>
                        </a:rPr>
                        <a:t>job</a:t>
                      </a:r>
                      <a:endParaRPr lang="en-GB" sz="900" b="1" dirty="0">
                        <a:solidFill>
                          <a:schemeClr val="bg1"/>
                        </a:solidFill>
                        <a:effectLst/>
                        <a:latin typeface="Calibri"/>
                        <a:ea typeface="Calibri"/>
                        <a:cs typeface="Times New Roman"/>
                      </a:endParaRPr>
                    </a:p>
                  </a:txBody>
                  <a:tcPr marL="58106" marR="58106" marT="0" marB="0" anchor="ctr">
                    <a:solidFill>
                      <a:schemeClr val="tx2"/>
                    </a:solidFill>
                  </a:tcPr>
                </a:tc>
                <a:tc>
                  <a:txBody>
                    <a:bodyPr/>
                    <a:lstStyle/>
                    <a:p>
                      <a:pPr>
                        <a:lnSpc>
                          <a:spcPct val="115000"/>
                        </a:lnSpc>
                        <a:spcAft>
                          <a:spcPts val="1000"/>
                        </a:spcAft>
                      </a:pPr>
                      <a:endParaRPr lang="en-GB" sz="900" dirty="0">
                        <a:effectLst/>
                        <a:latin typeface="Calibri"/>
                        <a:ea typeface="Calibri"/>
                        <a:cs typeface="Times New Roman"/>
                      </a:endParaRPr>
                    </a:p>
                  </a:txBody>
                  <a:tcPr marL="58106" marR="58106" marT="0" marB="0">
                    <a:solidFill>
                      <a:schemeClr val="tx2"/>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c>
                  <a:txBody>
                    <a:bodyPr/>
                    <a:lstStyle/>
                    <a:p>
                      <a:pPr algn="ctr">
                        <a:lnSpc>
                          <a:spcPct val="115000"/>
                        </a:lnSpc>
                        <a:spcAft>
                          <a:spcPts val="1000"/>
                        </a:spcAft>
                      </a:pPr>
                      <a:r>
                        <a:rPr lang="en-GB" sz="1200" b="1" dirty="0" smtClean="0">
                          <a:effectLst/>
                          <a:latin typeface="+mn-lt"/>
                          <a:ea typeface="+mn-ea"/>
                          <a:cs typeface="+mn-cs"/>
                        </a:rPr>
                        <a:t>office</a:t>
                      </a:r>
                      <a:endParaRPr lang="en-GB" sz="900" b="1" dirty="0">
                        <a:effectLst/>
                        <a:latin typeface="Calibri"/>
                        <a:ea typeface="Calibri"/>
                        <a:cs typeface="Times New Roman"/>
                      </a:endParaRPr>
                    </a:p>
                  </a:txBody>
                  <a:tcPr marL="58106" marR="58106" marT="0" marB="0" anchor="ctr">
                    <a:solidFill>
                      <a:schemeClr val="tx2">
                        <a:lumMod val="40000"/>
                        <a:lumOff val="60000"/>
                      </a:schemeClr>
                    </a:solidFill>
                  </a:tcPr>
                </a:tc>
                <a:tc>
                  <a:txBody>
                    <a:bodyPr/>
                    <a:lstStyle/>
                    <a:p>
                      <a:pPr>
                        <a:lnSpc>
                          <a:spcPct val="115000"/>
                        </a:lnSpc>
                        <a:spcAft>
                          <a:spcPts val="1000"/>
                        </a:spcAft>
                      </a:pPr>
                      <a:endParaRPr lang="en-GB" sz="1200" dirty="0">
                        <a:effectLst/>
                        <a:latin typeface="Calibri"/>
                        <a:ea typeface="Calibri"/>
                        <a:cs typeface="Times New Roman"/>
                      </a:endParaRPr>
                    </a:p>
                  </a:txBody>
                  <a:tcPr marL="58106" marR="58106" marT="0" marB="0">
                    <a:solidFill>
                      <a:schemeClr val="tx2">
                        <a:lumMod val="40000"/>
                        <a:lumOff val="60000"/>
                      </a:schemeClr>
                    </a:solidFill>
                  </a:tcPr>
                </a:tc>
              </a:tr>
            </a:tbl>
          </a:graphicData>
        </a:graphic>
      </p:graphicFrame>
      <p:sp>
        <p:nvSpPr>
          <p:cNvPr id="3" name="Rectangle 2"/>
          <p:cNvSpPr/>
          <p:nvPr/>
        </p:nvSpPr>
        <p:spPr>
          <a:xfrm>
            <a:off x="642137" y="3827337"/>
            <a:ext cx="1265566" cy="36335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 name="Rectangle 3"/>
          <p:cNvSpPr/>
          <p:nvPr/>
        </p:nvSpPr>
        <p:spPr>
          <a:xfrm>
            <a:off x="642137" y="4217871"/>
            <a:ext cx="1265566" cy="39452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 name="Rectangle 4"/>
          <p:cNvSpPr/>
          <p:nvPr/>
        </p:nvSpPr>
        <p:spPr>
          <a:xfrm>
            <a:off x="648020" y="4631055"/>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 name="Rectangle 5"/>
          <p:cNvSpPr/>
          <p:nvPr/>
        </p:nvSpPr>
        <p:spPr>
          <a:xfrm>
            <a:off x="646177" y="5009959"/>
            <a:ext cx="126152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7" name="Rectangle 6"/>
          <p:cNvSpPr/>
          <p:nvPr/>
        </p:nvSpPr>
        <p:spPr>
          <a:xfrm>
            <a:off x="646176" y="5442007"/>
            <a:ext cx="1261527"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8" name="Rectangle 7"/>
          <p:cNvSpPr/>
          <p:nvPr/>
        </p:nvSpPr>
        <p:spPr>
          <a:xfrm>
            <a:off x="3296444" y="5455883"/>
            <a:ext cx="1275556" cy="34616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9" name="Rectangle 8"/>
          <p:cNvSpPr/>
          <p:nvPr/>
        </p:nvSpPr>
        <p:spPr>
          <a:xfrm>
            <a:off x="3296444" y="4631055"/>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0" name="Rectangle 9"/>
          <p:cNvSpPr/>
          <p:nvPr/>
        </p:nvSpPr>
        <p:spPr>
          <a:xfrm>
            <a:off x="3296444" y="5045133"/>
            <a:ext cx="1275556"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1" name="Rectangle 10"/>
          <p:cNvSpPr/>
          <p:nvPr/>
        </p:nvSpPr>
        <p:spPr>
          <a:xfrm>
            <a:off x="642136" y="2990419"/>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2" name="Rectangle 11"/>
          <p:cNvSpPr/>
          <p:nvPr/>
        </p:nvSpPr>
        <p:spPr>
          <a:xfrm>
            <a:off x="648019" y="3395289"/>
            <a:ext cx="1259683"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3" name="Rectangle 12"/>
          <p:cNvSpPr/>
          <p:nvPr/>
        </p:nvSpPr>
        <p:spPr>
          <a:xfrm>
            <a:off x="3287316" y="4217871"/>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4" name="Rectangle 13"/>
          <p:cNvSpPr/>
          <p:nvPr/>
        </p:nvSpPr>
        <p:spPr>
          <a:xfrm>
            <a:off x="3296444" y="3806580"/>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5" name="Rectangle 14"/>
          <p:cNvSpPr/>
          <p:nvPr/>
        </p:nvSpPr>
        <p:spPr>
          <a:xfrm>
            <a:off x="3291221" y="3395289"/>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6" name="Rectangle 15"/>
          <p:cNvSpPr/>
          <p:nvPr/>
        </p:nvSpPr>
        <p:spPr>
          <a:xfrm>
            <a:off x="3291221" y="2993734"/>
            <a:ext cx="1296144" cy="36004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7" name="Rectangle 16"/>
          <p:cNvSpPr/>
          <p:nvPr/>
        </p:nvSpPr>
        <p:spPr>
          <a:xfrm>
            <a:off x="642135"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8" name="Rectangle 17"/>
          <p:cNvSpPr/>
          <p:nvPr/>
        </p:nvSpPr>
        <p:spPr>
          <a:xfrm>
            <a:off x="3292286" y="587405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19" name="Rectangle 18"/>
          <p:cNvSpPr/>
          <p:nvPr/>
        </p:nvSpPr>
        <p:spPr>
          <a:xfrm>
            <a:off x="4644008" y="30319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0" name="Rectangle 19"/>
          <p:cNvSpPr/>
          <p:nvPr/>
        </p:nvSpPr>
        <p:spPr>
          <a:xfrm>
            <a:off x="4656736" y="344322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1" name="Rectangle 20"/>
          <p:cNvSpPr/>
          <p:nvPr/>
        </p:nvSpPr>
        <p:spPr>
          <a:xfrm>
            <a:off x="4644008" y="38273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2" name="Rectangle 21"/>
          <p:cNvSpPr/>
          <p:nvPr/>
        </p:nvSpPr>
        <p:spPr>
          <a:xfrm>
            <a:off x="4656736" y="4249037"/>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3" name="Rectangle 22"/>
          <p:cNvSpPr/>
          <p:nvPr/>
        </p:nvSpPr>
        <p:spPr>
          <a:xfrm>
            <a:off x="4656735"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4" name="Rectangle 23"/>
          <p:cNvSpPr/>
          <p:nvPr/>
        </p:nvSpPr>
        <p:spPr>
          <a:xfrm>
            <a:off x="4644007" y="504513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5" name="Rectangle 24"/>
          <p:cNvSpPr/>
          <p:nvPr/>
        </p:nvSpPr>
        <p:spPr>
          <a:xfrm>
            <a:off x="4656736" y="5455883"/>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6" name="Rectangle 25"/>
          <p:cNvSpPr/>
          <p:nvPr/>
        </p:nvSpPr>
        <p:spPr>
          <a:xfrm>
            <a:off x="4656736"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7" name="Rectangle 26"/>
          <p:cNvSpPr/>
          <p:nvPr/>
        </p:nvSpPr>
        <p:spPr>
          <a:xfrm>
            <a:off x="7308304" y="303913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8" name="Rectangle 27"/>
          <p:cNvSpPr/>
          <p:nvPr/>
        </p:nvSpPr>
        <p:spPr>
          <a:xfrm>
            <a:off x="7308304" y="342802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29" name="Rectangle 28"/>
          <p:cNvSpPr/>
          <p:nvPr/>
        </p:nvSpPr>
        <p:spPr>
          <a:xfrm>
            <a:off x="7308303" y="38273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0" name="Rectangle 29"/>
          <p:cNvSpPr/>
          <p:nvPr/>
        </p:nvSpPr>
        <p:spPr>
          <a:xfrm>
            <a:off x="7308301" y="5045132"/>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1" name="Rectangle 30"/>
          <p:cNvSpPr/>
          <p:nvPr/>
        </p:nvSpPr>
        <p:spPr>
          <a:xfrm>
            <a:off x="7308304" y="4249036"/>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2" name="Rectangle 31"/>
          <p:cNvSpPr/>
          <p:nvPr/>
        </p:nvSpPr>
        <p:spPr>
          <a:xfrm>
            <a:off x="7308302" y="464660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3" name="Rectangle 32"/>
          <p:cNvSpPr/>
          <p:nvPr/>
        </p:nvSpPr>
        <p:spPr>
          <a:xfrm>
            <a:off x="7308300" y="5446584"/>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4" name="Rectangle 33"/>
          <p:cNvSpPr/>
          <p:nvPr/>
        </p:nvSpPr>
        <p:spPr>
          <a:xfrm>
            <a:off x="7301809" y="5874055"/>
            <a:ext cx="1265565" cy="36335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5" name="Rectangle 34"/>
          <p:cNvSpPr/>
          <p:nvPr/>
        </p:nvSpPr>
        <p:spPr>
          <a:xfrm>
            <a:off x="642135" y="303193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6" name="Rectangle 35"/>
          <p:cNvSpPr/>
          <p:nvPr/>
        </p:nvSpPr>
        <p:spPr>
          <a:xfrm>
            <a:off x="648020" y="343348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7" name="Rectangle 36"/>
          <p:cNvSpPr/>
          <p:nvPr/>
        </p:nvSpPr>
        <p:spPr>
          <a:xfrm>
            <a:off x="648020" y="383088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8" name="Rectangle 37"/>
          <p:cNvSpPr/>
          <p:nvPr/>
        </p:nvSpPr>
        <p:spPr>
          <a:xfrm>
            <a:off x="3309575" y="424903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39" name="Rectangle 38"/>
          <p:cNvSpPr/>
          <p:nvPr/>
        </p:nvSpPr>
        <p:spPr>
          <a:xfrm>
            <a:off x="3287316" y="466266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0" name="Rectangle 39"/>
          <p:cNvSpPr/>
          <p:nvPr/>
        </p:nvSpPr>
        <p:spPr>
          <a:xfrm>
            <a:off x="642132" y="508236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1" name="Rectangle 40"/>
          <p:cNvSpPr/>
          <p:nvPr/>
        </p:nvSpPr>
        <p:spPr>
          <a:xfrm>
            <a:off x="648020" y="546975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2" name="Rectangle 41"/>
          <p:cNvSpPr/>
          <p:nvPr/>
        </p:nvSpPr>
        <p:spPr>
          <a:xfrm>
            <a:off x="3309575" y="589481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3" name="Rectangle 42"/>
          <p:cNvSpPr/>
          <p:nvPr/>
        </p:nvSpPr>
        <p:spPr>
          <a:xfrm>
            <a:off x="4621695" y="303913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4" name="Rectangle 43"/>
          <p:cNvSpPr/>
          <p:nvPr/>
        </p:nvSpPr>
        <p:spPr>
          <a:xfrm>
            <a:off x="7308304" y="342802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5" name="Rectangle 44"/>
          <p:cNvSpPr/>
          <p:nvPr/>
        </p:nvSpPr>
        <p:spPr>
          <a:xfrm>
            <a:off x="7308304" y="384478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6" name="Rectangle 45"/>
          <p:cNvSpPr/>
          <p:nvPr/>
        </p:nvSpPr>
        <p:spPr>
          <a:xfrm>
            <a:off x="4638983" y="426396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7" name="Rectangle 46"/>
          <p:cNvSpPr/>
          <p:nvPr/>
        </p:nvSpPr>
        <p:spPr>
          <a:xfrm>
            <a:off x="7308304" y="466266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8" name="Rectangle 47"/>
          <p:cNvSpPr/>
          <p:nvPr/>
        </p:nvSpPr>
        <p:spPr>
          <a:xfrm>
            <a:off x="3317892" y="305269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49" name="Rectangle 48"/>
          <p:cNvSpPr/>
          <p:nvPr/>
        </p:nvSpPr>
        <p:spPr>
          <a:xfrm>
            <a:off x="4656736" y="507173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0" name="Rectangle 49"/>
          <p:cNvSpPr/>
          <p:nvPr/>
        </p:nvSpPr>
        <p:spPr>
          <a:xfrm>
            <a:off x="4638983" y="5486778"/>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1" name="Rectangle 50"/>
          <p:cNvSpPr/>
          <p:nvPr/>
        </p:nvSpPr>
        <p:spPr>
          <a:xfrm>
            <a:off x="4627222" y="5894812"/>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solidFill>
                <a:prstClr val="white"/>
              </a:solidFill>
            </a:endParaRPr>
          </a:p>
        </p:txBody>
      </p:sp>
      <p:sp>
        <p:nvSpPr>
          <p:cNvPr id="52" name="Rectangle 51"/>
          <p:cNvSpPr/>
          <p:nvPr/>
        </p:nvSpPr>
        <p:spPr>
          <a:xfrm>
            <a:off x="3296444" y="343348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3" name="Rectangle 52"/>
          <p:cNvSpPr/>
          <p:nvPr/>
        </p:nvSpPr>
        <p:spPr>
          <a:xfrm>
            <a:off x="3317892" y="384809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4" name="Rectangle 53"/>
          <p:cNvSpPr/>
          <p:nvPr/>
        </p:nvSpPr>
        <p:spPr>
          <a:xfrm>
            <a:off x="645077" y="426396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5" name="Rectangle 54"/>
          <p:cNvSpPr/>
          <p:nvPr/>
        </p:nvSpPr>
        <p:spPr>
          <a:xfrm>
            <a:off x="642132" y="467100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6" name="Rectangle 55"/>
          <p:cNvSpPr/>
          <p:nvPr/>
        </p:nvSpPr>
        <p:spPr>
          <a:xfrm>
            <a:off x="648020" y="591556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7" name="Rectangle 56"/>
          <p:cNvSpPr/>
          <p:nvPr/>
        </p:nvSpPr>
        <p:spPr>
          <a:xfrm>
            <a:off x="3296444" y="50768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8" name="Rectangle 57"/>
          <p:cNvSpPr/>
          <p:nvPr/>
        </p:nvSpPr>
        <p:spPr>
          <a:xfrm>
            <a:off x="3287316" y="547664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59" name="Rectangle 58"/>
          <p:cNvSpPr/>
          <p:nvPr/>
        </p:nvSpPr>
        <p:spPr>
          <a:xfrm>
            <a:off x="7308304" y="3051371"/>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0" name="Rectangle 59"/>
          <p:cNvSpPr/>
          <p:nvPr/>
        </p:nvSpPr>
        <p:spPr>
          <a:xfrm>
            <a:off x="4627222" y="3450425"/>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1" name="Rectangle 60"/>
          <p:cNvSpPr/>
          <p:nvPr/>
        </p:nvSpPr>
        <p:spPr>
          <a:xfrm>
            <a:off x="4627222" y="385529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2" name="Rectangle 61"/>
          <p:cNvSpPr/>
          <p:nvPr/>
        </p:nvSpPr>
        <p:spPr>
          <a:xfrm>
            <a:off x="4638983" y="4688119"/>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3" name="Rectangle 62"/>
          <p:cNvSpPr/>
          <p:nvPr/>
        </p:nvSpPr>
        <p:spPr>
          <a:xfrm>
            <a:off x="7308304" y="4249037"/>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4" name="Rectangle 63"/>
          <p:cNvSpPr/>
          <p:nvPr/>
        </p:nvSpPr>
        <p:spPr>
          <a:xfrm>
            <a:off x="7301806" y="5076824"/>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5" name="Rectangle 64"/>
          <p:cNvSpPr/>
          <p:nvPr/>
        </p:nvSpPr>
        <p:spPr>
          <a:xfrm>
            <a:off x="7308304" y="5476640"/>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6" name="Rectangle 65"/>
          <p:cNvSpPr/>
          <p:nvPr/>
        </p:nvSpPr>
        <p:spPr>
          <a:xfrm>
            <a:off x="7301806" y="5893576"/>
            <a:ext cx="1265568" cy="321840"/>
          </a:xfrm>
          <a:prstGeom prst="rect">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solidFill>
                <a:prstClr val="white"/>
              </a:solidFill>
            </a:endParaRPr>
          </a:p>
        </p:txBody>
      </p:sp>
      <p:sp>
        <p:nvSpPr>
          <p:cNvPr id="67" name="Rectangle 66"/>
          <p:cNvSpPr/>
          <p:nvPr/>
        </p:nvSpPr>
        <p:spPr>
          <a:xfrm>
            <a:off x="648020" y="1081595"/>
            <a:ext cx="8097421" cy="584775"/>
          </a:xfrm>
          <a:prstGeom prst="rect">
            <a:avLst/>
          </a:prstGeom>
        </p:spPr>
        <p:txBody>
          <a:bodyPr wrap="square">
            <a:spAutoFit/>
          </a:bodyPr>
          <a:lstStyle/>
          <a:p>
            <a:r>
              <a:rPr lang="en-GB" sz="1600" dirty="0"/>
              <a:t>For </a:t>
            </a:r>
            <a:r>
              <a:rPr lang="en-GB" sz="1600" u="sng" dirty="0" smtClean="0"/>
              <a:t>FEMALE</a:t>
            </a:r>
            <a:r>
              <a:rPr lang="en-GB" sz="1600" dirty="0" smtClean="0"/>
              <a:t> words and </a:t>
            </a:r>
            <a:r>
              <a:rPr lang="en-GB" sz="1600" u="sng" dirty="0" smtClean="0"/>
              <a:t>career</a:t>
            </a:r>
            <a:r>
              <a:rPr lang="en-GB" sz="1600" dirty="0" smtClean="0"/>
              <a:t> words, click the box to the </a:t>
            </a:r>
            <a:r>
              <a:rPr lang="en-GB" sz="1600" dirty="0"/>
              <a:t>left.  For everything else </a:t>
            </a:r>
            <a:r>
              <a:rPr lang="en-GB" sz="1600" dirty="0" smtClean="0"/>
              <a:t>(</a:t>
            </a:r>
            <a:r>
              <a:rPr lang="en-GB" sz="1600" u="sng" dirty="0" smtClean="0"/>
              <a:t>MALE</a:t>
            </a:r>
            <a:r>
              <a:rPr lang="en-GB" sz="1600" dirty="0" smtClean="0"/>
              <a:t> words and </a:t>
            </a:r>
            <a:r>
              <a:rPr lang="en-GB" sz="1600" u="sng" dirty="0" smtClean="0"/>
              <a:t>family</a:t>
            </a:r>
            <a:r>
              <a:rPr lang="en-GB" sz="1600" dirty="0" smtClean="0"/>
              <a:t> words) click the box </a:t>
            </a:r>
            <a:r>
              <a:rPr lang="en-GB" sz="1600" dirty="0"/>
              <a:t>to the right.</a:t>
            </a:r>
          </a:p>
        </p:txBody>
      </p:sp>
      <p:sp>
        <p:nvSpPr>
          <p:cNvPr id="69" name="TextBox 68"/>
          <p:cNvSpPr txBox="1"/>
          <p:nvPr/>
        </p:nvSpPr>
        <p:spPr>
          <a:xfrm>
            <a:off x="709983" y="455622"/>
            <a:ext cx="7922239" cy="369332"/>
          </a:xfrm>
          <a:prstGeom prst="rect">
            <a:avLst/>
          </a:prstGeom>
          <a:solidFill>
            <a:srgbClr val="07406C"/>
          </a:solidFill>
        </p:spPr>
        <p:txBody>
          <a:bodyPr wrap="square" rtlCol="0">
            <a:spAutoFit/>
          </a:bodyPr>
          <a:lstStyle/>
          <a:p>
            <a:pPr algn="ctr"/>
            <a:r>
              <a:rPr lang="en-GB" sz="1800" b="1" dirty="0" smtClean="0">
                <a:solidFill>
                  <a:srgbClr val="FF0000"/>
                </a:solidFill>
              </a:rPr>
              <a:t>MAKE SURE YOU START YOUR TIMER BEFORE YOU BEGIN</a:t>
            </a:r>
            <a:endParaRPr lang="en-GB" sz="1800" b="1" dirty="0">
              <a:solidFill>
                <a:srgbClr val="FF0000"/>
              </a:solidFill>
            </a:endParaRPr>
          </a:p>
        </p:txBody>
      </p:sp>
    </p:spTree>
    <p:extLst>
      <p:ext uri="{BB962C8B-B14F-4D97-AF65-F5344CB8AC3E}">
        <p14:creationId xmlns:p14="http://schemas.microsoft.com/office/powerpoint/2010/main" val="270740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1" nodeType="clickEffect">
                                  <p:stCondLst>
                                    <p:cond delay="0"/>
                                  </p:stCondLst>
                                  <p:childTnLst>
                                    <p:animEffect transition="out" filter="fade">
                                      <p:cBhvr>
                                        <p:cTn id="10" dur="500"/>
                                        <p:tgtEl>
                                          <p:spTgt spid="69"/>
                                        </p:tgtEl>
                                      </p:cBhvr>
                                    </p:animEffect>
                                    <p:set>
                                      <p:cBhvr>
                                        <p:cTn id="11" dur="1" fill="hold">
                                          <p:stCondLst>
                                            <p:cond delay="499"/>
                                          </p:stCondLst>
                                        </p:cTn>
                                        <p:tgtEl>
                                          <p:spTgt spid="6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2" restart="whenNotActive" fill="hold" evtFilter="cancelBubble" nodeType="interactiveSeq">
                <p:stCondLst>
                  <p:cond evt="onClick" delay="0">
                    <p:tgtEl>
                      <p:spTgt spid="35"/>
                    </p:tgtEl>
                  </p:cond>
                </p:stCondLst>
                <p:endSync evt="end" delay="0">
                  <p:rtn val="all"/>
                </p:endSync>
                <p:childTnLst>
                  <p:par>
                    <p:cTn id="13" fill="hold">
                      <p:stCondLst>
                        <p:cond delay="0"/>
                      </p:stCondLst>
                      <p:childTnLst>
                        <p:par>
                          <p:cTn id="14" fill="hold">
                            <p:stCondLst>
                              <p:cond delay="0"/>
                            </p:stCondLst>
                            <p:childTnLst>
                              <p:par>
                                <p:cTn id="15" presetID="1" presetClass="emph" presetSubtype="2" fill="hold" nodeType="clickEffect">
                                  <p:stCondLst>
                                    <p:cond delay="0"/>
                                  </p:stCondLst>
                                  <p:childTnLst>
                                    <p:animClr clrSpc="rgb" dir="cw">
                                      <p:cBhvr>
                                        <p:cTn id="16" dur="2000" fill="hold"/>
                                        <p:tgtEl>
                                          <p:spTgt spid="35"/>
                                        </p:tgtEl>
                                        <p:attrNameLst>
                                          <p:attrName>fillcolor</p:attrName>
                                        </p:attrNameLst>
                                      </p:cBhvr>
                                      <p:to>
                                        <a:srgbClr val="00B050"/>
                                      </p:to>
                                    </p:animClr>
                                    <p:set>
                                      <p:cBhvr>
                                        <p:cTn id="17" dur="2000" fill="hold"/>
                                        <p:tgtEl>
                                          <p:spTgt spid="35"/>
                                        </p:tgtEl>
                                        <p:attrNameLst>
                                          <p:attrName>fill.type</p:attrName>
                                        </p:attrNameLst>
                                      </p:cBhvr>
                                      <p:to>
                                        <p:strVal val="solid"/>
                                      </p:to>
                                    </p:set>
                                    <p:set>
                                      <p:cBhvr>
                                        <p:cTn id="18" dur="2000" fill="hold"/>
                                        <p:tgtEl>
                                          <p:spTgt spid="35"/>
                                        </p:tgtEl>
                                        <p:attrNameLst>
                                          <p:attrName>fill.on</p:attrName>
                                        </p:attrNameLst>
                                      </p:cBhvr>
                                      <p:to>
                                        <p:strVal val="true"/>
                                      </p:to>
                                    </p:set>
                                  </p:childTnLst>
                                </p:cTn>
                              </p:par>
                            </p:childTnLst>
                          </p:cTn>
                        </p:par>
                      </p:childTnLst>
                    </p:cTn>
                  </p:par>
                </p:childTnLst>
              </p:cTn>
              <p:nextCondLst>
                <p:cond evt="onClick" delay="0">
                  <p:tgtEl>
                    <p:spTgt spid="35"/>
                  </p:tgtEl>
                </p:cond>
              </p:nextCondLst>
            </p:seq>
            <p:seq concurrent="1" nextAc="seek">
              <p:cTn id="19" restart="whenNotActive" fill="hold" evtFilter="cancelBubble" nodeType="interactiveSeq">
                <p:stCondLst>
                  <p:cond evt="onClick" delay="0">
                    <p:tgtEl>
                      <p:spTgt spid="36"/>
                    </p:tgtEl>
                  </p:cond>
                </p:stCondLst>
                <p:endSync evt="end" delay="0">
                  <p:rtn val="all"/>
                </p:endSync>
                <p:childTnLst>
                  <p:par>
                    <p:cTn id="20" fill="hold">
                      <p:stCondLst>
                        <p:cond delay="0"/>
                      </p:stCondLst>
                      <p:childTnLst>
                        <p:par>
                          <p:cTn id="21" fill="hold">
                            <p:stCondLst>
                              <p:cond delay="0"/>
                            </p:stCondLst>
                            <p:childTnLst>
                              <p:par>
                                <p:cTn id="22" presetID="1" presetClass="emph" presetSubtype="2" fill="hold" nodeType="clickEffect">
                                  <p:stCondLst>
                                    <p:cond delay="0"/>
                                  </p:stCondLst>
                                  <p:childTnLst>
                                    <p:animClr clrSpc="rgb" dir="cw">
                                      <p:cBhvr>
                                        <p:cTn id="23" dur="2000" fill="hold"/>
                                        <p:tgtEl>
                                          <p:spTgt spid="36"/>
                                        </p:tgtEl>
                                        <p:attrNameLst>
                                          <p:attrName>fillcolor</p:attrName>
                                        </p:attrNameLst>
                                      </p:cBhvr>
                                      <p:to>
                                        <a:srgbClr val="FF0000"/>
                                      </p:to>
                                    </p:animClr>
                                    <p:set>
                                      <p:cBhvr>
                                        <p:cTn id="24" dur="2000" fill="hold"/>
                                        <p:tgtEl>
                                          <p:spTgt spid="36"/>
                                        </p:tgtEl>
                                        <p:attrNameLst>
                                          <p:attrName>fill.type</p:attrName>
                                        </p:attrNameLst>
                                      </p:cBhvr>
                                      <p:to>
                                        <p:strVal val="solid"/>
                                      </p:to>
                                    </p:set>
                                    <p:set>
                                      <p:cBhvr>
                                        <p:cTn id="25" dur="2000" fill="hold"/>
                                        <p:tgtEl>
                                          <p:spTgt spid="36"/>
                                        </p:tgtEl>
                                        <p:attrNameLst>
                                          <p:attrName>fill.on</p:attrName>
                                        </p:attrNameLst>
                                      </p:cBhvr>
                                      <p:to>
                                        <p:strVal val="true"/>
                                      </p:to>
                                    </p:set>
                                  </p:childTnLst>
                                </p:cTn>
                              </p:par>
                            </p:childTnLst>
                          </p:cTn>
                        </p:par>
                      </p:childTnLst>
                    </p:cTn>
                  </p:par>
                </p:childTnLst>
              </p:cTn>
              <p:nextCondLst>
                <p:cond evt="onClick" delay="0">
                  <p:tgtEl>
                    <p:spTgt spid="36"/>
                  </p:tgtEl>
                </p:cond>
              </p:nextCondLst>
            </p:seq>
            <p:seq concurrent="1" nextAc="seek">
              <p:cTn id="26" restart="whenNotActive" fill="hold" evtFilter="cancelBubble" nodeType="interactiveSeq">
                <p:stCondLst>
                  <p:cond evt="onClick" delay="0">
                    <p:tgtEl>
                      <p:spTgt spid="37"/>
                    </p:tgtEl>
                  </p:cond>
                </p:stCondLst>
                <p:endSync evt="end" delay="0">
                  <p:rtn val="all"/>
                </p:endSync>
                <p:childTnLst>
                  <p:par>
                    <p:cTn id="27" fill="hold">
                      <p:stCondLst>
                        <p:cond delay="0"/>
                      </p:stCondLst>
                      <p:childTnLst>
                        <p:par>
                          <p:cTn id="28" fill="hold">
                            <p:stCondLst>
                              <p:cond delay="0"/>
                            </p:stCondLst>
                            <p:childTnLst>
                              <p:par>
                                <p:cTn id="29" presetID="1" presetClass="emph" presetSubtype="2" fill="hold" nodeType="clickEffect">
                                  <p:stCondLst>
                                    <p:cond delay="0"/>
                                  </p:stCondLst>
                                  <p:childTnLst>
                                    <p:animClr clrSpc="rgb" dir="cw">
                                      <p:cBhvr>
                                        <p:cTn id="30" dur="2000" fill="hold"/>
                                        <p:tgtEl>
                                          <p:spTgt spid="37"/>
                                        </p:tgtEl>
                                        <p:attrNameLst>
                                          <p:attrName>fillcolor</p:attrName>
                                        </p:attrNameLst>
                                      </p:cBhvr>
                                      <p:to>
                                        <a:srgbClr val="00B050"/>
                                      </p:to>
                                    </p:animClr>
                                    <p:set>
                                      <p:cBhvr>
                                        <p:cTn id="31" dur="2000" fill="hold"/>
                                        <p:tgtEl>
                                          <p:spTgt spid="37"/>
                                        </p:tgtEl>
                                        <p:attrNameLst>
                                          <p:attrName>fill.type</p:attrName>
                                        </p:attrNameLst>
                                      </p:cBhvr>
                                      <p:to>
                                        <p:strVal val="solid"/>
                                      </p:to>
                                    </p:set>
                                    <p:set>
                                      <p:cBhvr>
                                        <p:cTn id="32" dur="2000" fill="hold"/>
                                        <p:tgtEl>
                                          <p:spTgt spid="37"/>
                                        </p:tgtEl>
                                        <p:attrNameLst>
                                          <p:attrName>fill.on</p:attrName>
                                        </p:attrNameLst>
                                      </p:cBhvr>
                                      <p:to>
                                        <p:strVal val="true"/>
                                      </p:to>
                                    </p:set>
                                  </p:childTnLst>
                                </p:cTn>
                              </p:par>
                            </p:childTnLst>
                          </p:cTn>
                        </p:par>
                      </p:childTnLst>
                    </p:cTn>
                  </p:par>
                </p:childTnLst>
              </p:cTn>
              <p:nextCondLst>
                <p:cond evt="onClick" delay="0">
                  <p:tgtEl>
                    <p:spTgt spid="37"/>
                  </p:tgtEl>
                </p:cond>
              </p:nextCondLst>
            </p:seq>
            <p:seq concurrent="1" nextAc="seek">
              <p:cTn id="33" restart="whenNotActive" fill="hold" evtFilter="cancelBubble" nodeType="interactiveSeq">
                <p:stCondLst>
                  <p:cond evt="onClick" delay="0">
                    <p:tgtEl>
                      <p:spTgt spid="38"/>
                    </p:tgtEl>
                  </p:cond>
                </p:stCondLst>
                <p:endSync evt="end" delay="0">
                  <p:rtn val="all"/>
                </p:endSync>
                <p:childTnLst>
                  <p:par>
                    <p:cTn id="34" fill="hold">
                      <p:stCondLst>
                        <p:cond delay="0"/>
                      </p:stCondLst>
                      <p:childTnLst>
                        <p:par>
                          <p:cTn id="35" fill="hold">
                            <p:stCondLst>
                              <p:cond delay="0"/>
                            </p:stCondLst>
                            <p:childTnLst>
                              <p:par>
                                <p:cTn id="36" presetID="1" presetClass="emph" presetSubtype="2" fill="hold" nodeType="clickEffect">
                                  <p:stCondLst>
                                    <p:cond delay="0"/>
                                  </p:stCondLst>
                                  <p:childTnLst>
                                    <p:animClr clrSpc="rgb" dir="cw">
                                      <p:cBhvr>
                                        <p:cTn id="37" dur="2000" fill="hold"/>
                                        <p:tgtEl>
                                          <p:spTgt spid="38"/>
                                        </p:tgtEl>
                                        <p:attrNameLst>
                                          <p:attrName>fillcolor</p:attrName>
                                        </p:attrNameLst>
                                      </p:cBhvr>
                                      <p:to>
                                        <a:srgbClr val="FF0000"/>
                                      </p:to>
                                    </p:animClr>
                                    <p:set>
                                      <p:cBhvr>
                                        <p:cTn id="38" dur="2000" fill="hold"/>
                                        <p:tgtEl>
                                          <p:spTgt spid="38"/>
                                        </p:tgtEl>
                                        <p:attrNameLst>
                                          <p:attrName>fill.type</p:attrName>
                                        </p:attrNameLst>
                                      </p:cBhvr>
                                      <p:to>
                                        <p:strVal val="solid"/>
                                      </p:to>
                                    </p:set>
                                    <p:set>
                                      <p:cBhvr>
                                        <p:cTn id="39" dur="2000" fill="hold"/>
                                        <p:tgtEl>
                                          <p:spTgt spid="38"/>
                                        </p:tgtEl>
                                        <p:attrNameLst>
                                          <p:attrName>fill.on</p:attrName>
                                        </p:attrNameLst>
                                      </p:cBhvr>
                                      <p:to>
                                        <p:strVal val="true"/>
                                      </p:to>
                                    </p:set>
                                  </p:childTnLst>
                                </p:cTn>
                              </p:par>
                            </p:childTnLst>
                          </p:cTn>
                        </p:par>
                      </p:childTnLst>
                    </p:cTn>
                  </p:par>
                </p:childTnLst>
              </p:cTn>
              <p:nextCondLst>
                <p:cond evt="onClick" delay="0">
                  <p:tgtEl>
                    <p:spTgt spid="38"/>
                  </p:tgtEl>
                </p:cond>
              </p:nextCondLst>
            </p:seq>
            <p:seq concurrent="1" nextAc="seek">
              <p:cTn id="40" restart="whenNotActive" fill="hold" evtFilter="cancelBubble" nodeType="interactiveSeq">
                <p:stCondLst>
                  <p:cond evt="onClick" delay="0">
                    <p:tgtEl>
                      <p:spTgt spid="39"/>
                    </p:tgtEl>
                  </p:cond>
                </p:stCondLst>
                <p:endSync evt="end" delay="0">
                  <p:rtn val="all"/>
                </p:endSync>
                <p:childTnLst>
                  <p:par>
                    <p:cTn id="41" fill="hold">
                      <p:stCondLst>
                        <p:cond delay="0"/>
                      </p:stCondLst>
                      <p:childTnLst>
                        <p:par>
                          <p:cTn id="42" fill="hold">
                            <p:stCondLst>
                              <p:cond delay="0"/>
                            </p:stCondLst>
                            <p:childTnLst>
                              <p:par>
                                <p:cTn id="43" presetID="1" presetClass="emph" presetSubtype="2" fill="hold" nodeType="clickEffect">
                                  <p:stCondLst>
                                    <p:cond delay="0"/>
                                  </p:stCondLst>
                                  <p:childTnLst>
                                    <p:animClr clrSpc="rgb" dir="cw">
                                      <p:cBhvr>
                                        <p:cTn id="44" dur="2000" fill="hold"/>
                                        <p:tgtEl>
                                          <p:spTgt spid="39"/>
                                        </p:tgtEl>
                                        <p:attrNameLst>
                                          <p:attrName>fillcolor</p:attrName>
                                        </p:attrNameLst>
                                      </p:cBhvr>
                                      <p:to>
                                        <a:srgbClr val="00B050"/>
                                      </p:to>
                                    </p:animClr>
                                    <p:set>
                                      <p:cBhvr>
                                        <p:cTn id="45" dur="2000" fill="hold"/>
                                        <p:tgtEl>
                                          <p:spTgt spid="39"/>
                                        </p:tgtEl>
                                        <p:attrNameLst>
                                          <p:attrName>fill.type</p:attrName>
                                        </p:attrNameLst>
                                      </p:cBhvr>
                                      <p:to>
                                        <p:strVal val="solid"/>
                                      </p:to>
                                    </p:set>
                                    <p:set>
                                      <p:cBhvr>
                                        <p:cTn id="46" dur="2000" fill="hold"/>
                                        <p:tgtEl>
                                          <p:spTgt spid="39"/>
                                        </p:tgtEl>
                                        <p:attrNameLst>
                                          <p:attrName>fill.on</p:attrName>
                                        </p:attrNameLst>
                                      </p:cBhvr>
                                      <p:to>
                                        <p:strVal val="true"/>
                                      </p:to>
                                    </p:set>
                                  </p:childTnLst>
                                </p:cTn>
                              </p:par>
                            </p:childTnLst>
                          </p:cTn>
                        </p:par>
                      </p:childTnLst>
                    </p:cTn>
                  </p:par>
                </p:childTnLst>
              </p:cTn>
              <p:nextCondLst>
                <p:cond evt="onClick" delay="0">
                  <p:tgtEl>
                    <p:spTgt spid="39"/>
                  </p:tgtEl>
                </p:cond>
              </p:nextCondLst>
            </p:seq>
            <p:seq concurrent="1" nextAc="seek">
              <p:cTn id="47" restart="whenNotActive" fill="hold" evtFilter="cancelBubble" nodeType="interactiveSeq">
                <p:stCondLst>
                  <p:cond evt="onClick" delay="0">
                    <p:tgtEl>
                      <p:spTgt spid="40"/>
                    </p:tgtEl>
                  </p:cond>
                </p:stCondLst>
                <p:endSync evt="end" delay="0">
                  <p:rtn val="all"/>
                </p:endSync>
                <p:childTnLst>
                  <p:par>
                    <p:cTn id="48" fill="hold">
                      <p:stCondLst>
                        <p:cond delay="0"/>
                      </p:stCondLst>
                      <p:childTnLst>
                        <p:par>
                          <p:cTn id="49" fill="hold">
                            <p:stCondLst>
                              <p:cond delay="0"/>
                            </p:stCondLst>
                            <p:childTnLst>
                              <p:par>
                                <p:cTn id="50" presetID="1" presetClass="emph" presetSubtype="2" fill="hold" nodeType="clickEffect">
                                  <p:stCondLst>
                                    <p:cond delay="0"/>
                                  </p:stCondLst>
                                  <p:childTnLst>
                                    <p:animClr clrSpc="rgb" dir="cw">
                                      <p:cBhvr>
                                        <p:cTn id="51" dur="2000" fill="hold"/>
                                        <p:tgtEl>
                                          <p:spTgt spid="40"/>
                                        </p:tgtEl>
                                        <p:attrNameLst>
                                          <p:attrName>fillcolor</p:attrName>
                                        </p:attrNameLst>
                                      </p:cBhvr>
                                      <p:to>
                                        <a:srgbClr val="FF0000"/>
                                      </p:to>
                                    </p:animClr>
                                    <p:set>
                                      <p:cBhvr>
                                        <p:cTn id="52" dur="2000" fill="hold"/>
                                        <p:tgtEl>
                                          <p:spTgt spid="40"/>
                                        </p:tgtEl>
                                        <p:attrNameLst>
                                          <p:attrName>fill.type</p:attrName>
                                        </p:attrNameLst>
                                      </p:cBhvr>
                                      <p:to>
                                        <p:strVal val="solid"/>
                                      </p:to>
                                    </p:set>
                                    <p:set>
                                      <p:cBhvr>
                                        <p:cTn id="53" dur="2000" fill="hold"/>
                                        <p:tgtEl>
                                          <p:spTgt spid="40"/>
                                        </p:tgtEl>
                                        <p:attrNameLst>
                                          <p:attrName>fill.on</p:attrName>
                                        </p:attrNameLst>
                                      </p:cBhvr>
                                      <p:to>
                                        <p:strVal val="true"/>
                                      </p:to>
                                    </p:set>
                                  </p:childTnLst>
                                </p:cTn>
                              </p:par>
                            </p:childTnLst>
                          </p:cTn>
                        </p:par>
                      </p:childTnLst>
                    </p:cTn>
                  </p:par>
                </p:childTnLst>
              </p:cTn>
              <p:nextCondLst>
                <p:cond evt="onClick" delay="0">
                  <p:tgtEl>
                    <p:spTgt spid="40"/>
                  </p:tgtEl>
                </p:cond>
              </p:nextCondLst>
            </p:seq>
            <p:seq concurrent="1" nextAc="seek">
              <p:cTn id="54" restart="whenNotActive" fill="hold" evtFilter="cancelBubble" nodeType="interactiveSeq">
                <p:stCondLst>
                  <p:cond evt="onClick" delay="0">
                    <p:tgtEl>
                      <p:spTgt spid="41"/>
                    </p:tgtEl>
                  </p:cond>
                </p:stCondLst>
                <p:endSync evt="end" delay="0">
                  <p:rtn val="all"/>
                </p:endSync>
                <p:childTnLst>
                  <p:par>
                    <p:cTn id="55" fill="hold">
                      <p:stCondLst>
                        <p:cond delay="0"/>
                      </p:stCondLst>
                      <p:childTnLst>
                        <p:par>
                          <p:cTn id="56" fill="hold">
                            <p:stCondLst>
                              <p:cond delay="0"/>
                            </p:stCondLst>
                            <p:childTnLst>
                              <p:par>
                                <p:cTn id="57" presetID="1" presetClass="emph" presetSubtype="2" fill="hold" nodeType="clickEffect">
                                  <p:stCondLst>
                                    <p:cond delay="0"/>
                                  </p:stCondLst>
                                  <p:childTnLst>
                                    <p:animClr clrSpc="rgb" dir="cw">
                                      <p:cBhvr>
                                        <p:cTn id="58" dur="2000" fill="hold"/>
                                        <p:tgtEl>
                                          <p:spTgt spid="41"/>
                                        </p:tgtEl>
                                        <p:attrNameLst>
                                          <p:attrName>fillcolor</p:attrName>
                                        </p:attrNameLst>
                                      </p:cBhvr>
                                      <p:to>
                                        <a:srgbClr val="00B050"/>
                                      </p:to>
                                    </p:animClr>
                                    <p:set>
                                      <p:cBhvr>
                                        <p:cTn id="59" dur="2000" fill="hold"/>
                                        <p:tgtEl>
                                          <p:spTgt spid="41"/>
                                        </p:tgtEl>
                                        <p:attrNameLst>
                                          <p:attrName>fill.type</p:attrName>
                                        </p:attrNameLst>
                                      </p:cBhvr>
                                      <p:to>
                                        <p:strVal val="solid"/>
                                      </p:to>
                                    </p:set>
                                    <p:set>
                                      <p:cBhvr>
                                        <p:cTn id="60" dur="2000" fill="hold"/>
                                        <p:tgtEl>
                                          <p:spTgt spid="41"/>
                                        </p:tgtEl>
                                        <p:attrNameLst>
                                          <p:attrName>fill.on</p:attrName>
                                        </p:attrNameLst>
                                      </p:cBhvr>
                                      <p:to>
                                        <p:strVal val="true"/>
                                      </p:to>
                                    </p:set>
                                  </p:childTnLst>
                                </p:cTn>
                              </p:par>
                            </p:childTnLst>
                          </p:cTn>
                        </p:par>
                      </p:childTnLst>
                    </p:cTn>
                  </p:par>
                </p:childTnLst>
              </p:cTn>
              <p:nextCondLst>
                <p:cond evt="onClick" delay="0">
                  <p:tgtEl>
                    <p:spTgt spid="41"/>
                  </p:tgtEl>
                </p:cond>
              </p:nextCondLst>
            </p:seq>
            <p:seq concurrent="1" nextAc="seek">
              <p:cTn id="61" restart="whenNotActive" fill="hold" evtFilter="cancelBubble" nodeType="interactiveSeq">
                <p:stCondLst>
                  <p:cond evt="onClick" delay="0">
                    <p:tgtEl>
                      <p:spTgt spid="42"/>
                    </p:tgtEl>
                  </p:cond>
                </p:stCondLst>
                <p:endSync evt="end" delay="0">
                  <p:rtn val="all"/>
                </p:endSync>
                <p:childTnLst>
                  <p:par>
                    <p:cTn id="62" fill="hold">
                      <p:stCondLst>
                        <p:cond delay="0"/>
                      </p:stCondLst>
                      <p:childTnLst>
                        <p:par>
                          <p:cTn id="63" fill="hold">
                            <p:stCondLst>
                              <p:cond delay="0"/>
                            </p:stCondLst>
                            <p:childTnLst>
                              <p:par>
                                <p:cTn id="64" presetID="1" presetClass="emph" presetSubtype="2" fill="hold" nodeType="clickEffect">
                                  <p:stCondLst>
                                    <p:cond delay="0"/>
                                  </p:stCondLst>
                                  <p:childTnLst>
                                    <p:animClr clrSpc="rgb" dir="cw">
                                      <p:cBhvr>
                                        <p:cTn id="65" dur="2000" fill="hold"/>
                                        <p:tgtEl>
                                          <p:spTgt spid="42"/>
                                        </p:tgtEl>
                                        <p:attrNameLst>
                                          <p:attrName>fillcolor</p:attrName>
                                        </p:attrNameLst>
                                      </p:cBhvr>
                                      <p:to>
                                        <a:srgbClr val="FF0000"/>
                                      </p:to>
                                    </p:animClr>
                                    <p:set>
                                      <p:cBhvr>
                                        <p:cTn id="66" dur="2000" fill="hold"/>
                                        <p:tgtEl>
                                          <p:spTgt spid="42"/>
                                        </p:tgtEl>
                                        <p:attrNameLst>
                                          <p:attrName>fill.type</p:attrName>
                                        </p:attrNameLst>
                                      </p:cBhvr>
                                      <p:to>
                                        <p:strVal val="solid"/>
                                      </p:to>
                                    </p:set>
                                    <p:set>
                                      <p:cBhvr>
                                        <p:cTn id="67" dur="2000" fill="hold"/>
                                        <p:tgtEl>
                                          <p:spTgt spid="42"/>
                                        </p:tgtEl>
                                        <p:attrNameLst>
                                          <p:attrName>fill.on</p:attrName>
                                        </p:attrNameLst>
                                      </p:cBhvr>
                                      <p:to>
                                        <p:strVal val="true"/>
                                      </p:to>
                                    </p:set>
                                  </p:childTnLst>
                                </p:cTn>
                              </p:par>
                            </p:childTnLst>
                          </p:cTn>
                        </p:par>
                      </p:childTnLst>
                    </p:cTn>
                  </p:par>
                </p:childTnLst>
              </p:cTn>
              <p:nextCondLst>
                <p:cond evt="onClick" delay="0">
                  <p:tgtEl>
                    <p:spTgt spid="42"/>
                  </p:tgtEl>
                </p:cond>
              </p:nextCondLst>
            </p:seq>
            <p:seq concurrent="1" nextAc="seek">
              <p:cTn id="68" restart="whenNotActive" fill="hold" evtFilter="cancelBubble" nodeType="interactiveSeq">
                <p:stCondLst>
                  <p:cond evt="onClick" delay="0">
                    <p:tgtEl>
                      <p:spTgt spid="43"/>
                    </p:tgtEl>
                  </p:cond>
                </p:stCondLst>
                <p:endSync evt="end" delay="0">
                  <p:rtn val="all"/>
                </p:endSync>
                <p:childTnLst>
                  <p:par>
                    <p:cTn id="69" fill="hold">
                      <p:stCondLst>
                        <p:cond delay="0"/>
                      </p:stCondLst>
                      <p:childTnLst>
                        <p:par>
                          <p:cTn id="70" fill="hold">
                            <p:stCondLst>
                              <p:cond delay="0"/>
                            </p:stCondLst>
                            <p:childTnLst>
                              <p:par>
                                <p:cTn id="71" presetID="1" presetClass="emph" presetSubtype="2" fill="hold" nodeType="clickEffect">
                                  <p:stCondLst>
                                    <p:cond delay="0"/>
                                  </p:stCondLst>
                                  <p:childTnLst>
                                    <p:animClr clrSpc="rgb" dir="cw">
                                      <p:cBhvr>
                                        <p:cTn id="72" dur="2000" fill="hold"/>
                                        <p:tgtEl>
                                          <p:spTgt spid="43"/>
                                        </p:tgtEl>
                                        <p:attrNameLst>
                                          <p:attrName>fillcolor</p:attrName>
                                        </p:attrNameLst>
                                      </p:cBhvr>
                                      <p:to>
                                        <a:srgbClr val="00B050"/>
                                      </p:to>
                                    </p:animClr>
                                    <p:set>
                                      <p:cBhvr>
                                        <p:cTn id="73" dur="2000" fill="hold"/>
                                        <p:tgtEl>
                                          <p:spTgt spid="43"/>
                                        </p:tgtEl>
                                        <p:attrNameLst>
                                          <p:attrName>fill.type</p:attrName>
                                        </p:attrNameLst>
                                      </p:cBhvr>
                                      <p:to>
                                        <p:strVal val="solid"/>
                                      </p:to>
                                    </p:set>
                                    <p:set>
                                      <p:cBhvr>
                                        <p:cTn id="74" dur="2000" fill="hold"/>
                                        <p:tgtEl>
                                          <p:spTgt spid="43"/>
                                        </p:tgtEl>
                                        <p:attrNameLst>
                                          <p:attrName>fill.on</p:attrName>
                                        </p:attrNameLst>
                                      </p:cBhvr>
                                      <p:to>
                                        <p:strVal val="true"/>
                                      </p:to>
                                    </p:set>
                                  </p:childTnLst>
                                </p:cTn>
                              </p:par>
                            </p:childTnLst>
                          </p:cTn>
                        </p:par>
                      </p:childTnLst>
                    </p:cTn>
                  </p:par>
                </p:childTnLst>
              </p:cTn>
              <p:nextCondLst>
                <p:cond evt="onClick" delay="0">
                  <p:tgtEl>
                    <p:spTgt spid="43"/>
                  </p:tgtEl>
                </p:cond>
              </p:nextCondLst>
            </p:seq>
            <p:seq concurrent="1" nextAc="seek">
              <p:cTn id="75" restart="whenNotActive" fill="hold" evtFilter="cancelBubble" nodeType="interactiveSeq">
                <p:stCondLst>
                  <p:cond evt="onClick" delay="0">
                    <p:tgtEl>
                      <p:spTgt spid="44"/>
                    </p:tgtEl>
                  </p:cond>
                </p:stCondLst>
                <p:endSync evt="end" delay="0">
                  <p:rtn val="all"/>
                </p:endSync>
                <p:childTnLst>
                  <p:par>
                    <p:cTn id="76" fill="hold">
                      <p:stCondLst>
                        <p:cond delay="0"/>
                      </p:stCondLst>
                      <p:childTnLst>
                        <p:par>
                          <p:cTn id="77" fill="hold">
                            <p:stCondLst>
                              <p:cond delay="0"/>
                            </p:stCondLst>
                            <p:childTnLst>
                              <p:par>
                                <p:cTn id="78" presetID="1" presetClass="emph" presetSubtype="2" fill="hold" nodeType="clickEffect">
                                  <p:stCondLst>
                                    <p:cond delay="0"/>
                                  </p:stCondLst>
                                  <p:childTnLst>
                                    <p:animClr clrSpc="rgb" dir="cw">
                                      <p:cBhvr>
                                        <p:cTn id="79" dur="2000" fill="hold"/>
                                        <p:tgtEl>
                                          <p:spTgt spid="44"/>
                                        </p:tgtEl>
                                        <p:attrNameLst>
                                          <p:attrName>fillcolor</p:attrName>
                                        </p:attrNameLst>
                                      </p:cBhvr>
                                      <p:to>
                                        <a:srgbClr val="00B050"/>
                                      </p:to>
                                    </p:animClr>
                                    <p:set>
                                      <p:cBhvr>
                                        <p:cTn id="80" dur="2000" fill="hold"/>
                                        <p:tgtEl>
                                          <p:spTgt spid="44"/>
                                        </p:tgtEl>
                                        <p:attrNameLst>
                                          <p:attrName>fill.type</p:attrName>
                                        </p:attrNameLst>
                                      </p:cBhvr>
                                      <p:to>
                                        <p:strVal val="solid"/>
                                      </p:to>
                                    </p:set>
                                    <p:set>
                                      <p:cBhvr>
                                        <p:cTn id="81" dur="2000" fill="hold"/>
                                        <p:tgtEl>
                                          <p:spTgt spid="44"/>
                                        </p:tgtEl>
                                        <p:attrNameLst>
                                          <p:attrName>fill.on</p:attrName>
                                        </p:attrNameLst>
                                      </p:cBhvr>
                                      <p:to>
                                        <p:strVal val="true"/>
                                      </p:to>
                                    </p:set>
                                  </p:childTnLst>
                                </p:cTn>
                              </p:par>
                            </p:childTnLst>
                          </p:cTn>
                        </p:par>
                      </p:childTnLst>
                    </p:cTn>
                  </p:par>
                </p:childTnLst>
              </p:cTn>
              <p:nextCondLst>
                <p:cond evt="onClick" delay="0">
                  <p:tgtEl>
                    <p:spTgt spid="44"/>
                  </p:tgtEl>
                </p:cond>
              </p:nextCondLst>
            </p:seq>
            <p:seq concurrent="1" nextAc="seek">
              <p:cTn id="82" restart="whenNotActive" fill="hold" evtFilter="cancelBubble" nodeType="interactiveSeq">
                <p:stCondLst>
                  <p:cond evt="onClick" delay="0">
                    <p:tgtEl>
                      <p:spTgt spid="45"/>
                    </p:tgtEl>
                  </p:cond>
                </p:stCondLst>
                <p:endSync evt="end" delay="0">
                  <p:rtn val="all"/>
                </p:endSync>
                <p:childTnLst>
                  <p:par>
                    <p:cTn id="83" fill="hold">
                      <p:stCondLst>
                        <p:cond delay="0"/>
                      </p:stCondLst>
                      <p:childTnLst>
                        <p:par>
                          <p:cTn id="84" fill="hold">
                            <p:stCondLst>
                              <p:cond delay="0"/>
                            </p:stCondLst>
                            <p:childTnLst>
                              <p:par>
                                <p:cTn id="85" presetID="1" presetClass="emph" presetSubtype="2" fill="hold" nodeType="clickEffect">
                                  <p:stCondLst>
                                    <p:cond delay="0"/>
                                  </p:stCondLst>
                                  <p:childTnLst>
                                    <p:animClr clrSpc="rgb" dir="cw">
                                      <p:cBhvr>
                                        <p:cTn id="86" dur="2000" fill="hold"/>
                                        <p:tgtEl>
                                          <p:spTgt spid="45"/>
                                        </p:tgtEl>
                                        <p:attrNameLst>
                                          <p:attrName>fillcolor</p:attrName>
                                        </p:attrNameLst>
                                      </p:cBhvr>
                                      <p:to>
                                        <a:srgbClr val="00B050"/>
                                      </p:to>
                                    </p:animClr>
                                    <p:set>
                                      <p:cBhvr>
                                        <p:cTn id="87" dur="2000" fill="hold"/>
                                        <p:tgtEl>
                                          <p:spTgt spid="45"/>
                                        </p:tgtEl>
                                        <p:attrNameLst>
                                          <p:attrName>fill.type</p:attrName>
                                        </p:attrNameLst>
                                      </p:cBhvr>
                                      <p:to>
                                        <p:strVal val="solid"/>
                                      </p:to>
                                    </p:set>
                                    <p:set>
                                      <p:cBhvr>
                                        <p:cTn id="88" dur="2000" fill="hold"/>
                                        <p:tgtEl>
                                          <p:spTgt spid="45"/>
                                        </p:tgtEl>
                                        <p:attrNameLst>
                                          <p:attrName>fill.on</p:attrName>
                                        </p:attrNameLst>
                                      </p:cBhvr>
                                      <p:to>
                                        <p:strVal val="true"/>
                                      </p:to>
                                    </p:set>
                                  </p:childTnLst>
                                </p:cTn>
                              </p:par>
                            </p:childTnLst>
                          </p:cTn>
                        </p:par>
                      </p:childTnLst>
                    </p:cTn>
                  </p:par>
                </p:childTnLst>
              </p:cTn>
              <p:nextCondLst>
                <p:cond evt="onClick" delay="0">
                  <p:tgtEl>
                    <p:spTgt spid="45"/>
                  </p:tgtEl>
                </p:cond>
              </p:nextCondLst>
            </p:seq>
            <p:seq concurrent="1" nextAc="seek">
              <p:cTn id="89" restart="whenNotActive" fill="hold" evtFilter="cancelBubble" nodeType="interactiveSeq">
                <p:stCondLst>
                  <p:cond evt="onClick" delay="0">
                    <p:tgtEl>
                      <p:spTgt spid="46"/>
                    </p:tgtEl>
                  </p:cond>
                </p:stCondLst>
                <p:endSync evt="end" delay="0">
                  <p:rtn val="all"/>
                </p:endSync>
                <p:childTnLst>
                  <p:par>
                    <p:cTn id="90" fill="hold">
                      <p:stCondLst>
                        <p:cond delay="0"/>
                      </p:stCondLst>
                      <p:childTnLst>
                        <p:par>
                          <p:cTn id="91" fill="hold">
                            <p:stCondLst>
                              <p:cond delay="0"/>
                            </p:stCondLst>
                            <p:childTnLst>
                              <p:par>
                                <p:cTn id="92" presetID="1" presetClass="emph" presetSubtype="2" fill="hold" nodeType="clickEffect">
                                  <p:stCondLst>
                                    <p:cond delay="0"/>
                                  </p:stCondLst>
                                  <p:childTnLst>
                                    <p:animClr clrSpc="rgb" dir="cw">
                                      <p:cBhvr>
                                        <p:cTn id="93" dur="2000" fill="hold"/>
                                        <p:tgtEl>
                                          <p:spTgt spid="46"/>
                                        </p:tgtEl>
                                        <p:attrNameLst>
                                          <p:attrName>fillcolor</p:attrName>
                                        </p:attrNameLst>
                                      </p:cBhvr>
                                      <p:to>
                                        <a:srgbClr val="00B050"/>
                                      </p:to>
                                    </p:animClr>
                                    <p:set>
                                      <p:cBhvr>
                                        <p:cTn id="94" dur="2000" fill="hold"/>
                                        <p:tgtEl>
                                          <p:spTgt spid="46"/>
                                        </p:tgtEl>
                                        <p:attrNameLst>
                                          <p:attrName>fill.type</p:attrName>
                                        </p:attrNameLst>
                                      </p:cBhvr>
                                      <p:to>
                                        <p:strVal val="solid"/>
                                      </p:to>
                                    </p:set>
                                    <p:set>
                                      <p:cBhvr>
                                        <p:cTn id="95" dur="2000" fill="hold"/>
                                        <p:tgtEl>
                                          <p:spTgt spid="46"/>
                                        </p:tgtEl>
                                        <p:attrNameLst>
                                          <p:attrName>fill.on</p:attrName>
                                        </p:attrNameLst>
                                      </p:cBhvr>
                                      <p:to>
                                        <p:strVal val="true"/>
                                      </p:to>
                                    </p:set>
                                  </p:childTnLst>
                                </p:cTn>
                              </p:par>
                            </p:childTnLst>
                          </p:cTn>
                        </p:par>
                      </p:childTnLst>
                    </p:cTn>
                  </p:par>
                </p:childTnLst>
              </p:cTn>
              <p:nextCondLst>
                <p:cond evt="onClick" delay="0">
                  <p:tgtEl>
                    <p:spTgt spid="46"/>
                  </p:tgtEl>
                </p:cond>
              </p:nextCondLst>
            </p:seq>
            <p:seq concurrent="1" nextAc="seek">
              <p:cTn id="96" restart="whenNotActive" fill="hold" evtFilter="cancelBubble" nodeType="interactiveSeq">
                <p:stCondLst>
                  <p:cond evt="onClick" delay="0">
                    <p:tgtEl>
                      <p:spTgt spid="47"/>
                    </p:tgtEl>
                  </p:cond>
                </p:stCondLst>
                <p:endSync evt="end" delay="0">
                  <p:rtn val="all"/>
                </p:endSync>
                <p:childTnLst>
                  <p:par>
                    <p:cTn id="97" fill="hold">
                      <p:stCondLst>
                        <p:cond delay="0"/>
                      </p:stCondLst>
                      <p:childTnLst>
                        <p:par>
                          <p:cTn id="98" fill="hold">
                            <p:stCondLst>
                              <p:cond delay="0"/>
                            </p:stCondLst>
                            <p:childTnLst>
                              <p:par>
                                <p:cTn id="99" presetID="1" presetClass="emph" presetSubtype="2" fill="hold" nodeType="clickEffect">
                                  <p:stCondLst>
                                    <p:cond delay="0"/>
                                  </p:stCondLst>
                                  <p:childTnLst>
                                    <p:animClr clrSpc="rgb" dir="cw">
                                      <p:cBhvr>
                                        <p:cTn id="100" dur="2000" fill="hold"/>
                                        <p:tgtEl>
                                          <p:spTgt spid="47"/>
                                        </p:tgtEl>
                                        <p:attrNameLst>
                                          <p:attrName>fillcolor</p:attrName>
                                        </p:attrNameLst>
                                      </p:cBhvr>
                                      <p:to>
                                        <a:srgbClr val="00B050"/>
                                      </p:to>
                                    </p:animClr>
                                    <p:set>
                                      <p:cBhvr>
                                        <p:cTn id="101" dur="2000" fill="hold"/>
                                        <p:tgtEl>
                                          <p:spTgt spid="47"/>
                                        </p:tgtEl>
                                        <p:attrNameLst>
                                          <p:attrName>fill.type</p:attrName>
                                        </p:attrNameLst>
                                      </p:cBhvr>
                                      <p:to>
                                        <p:strVal val="solid"/>
                                      </p:to>
                                    </p:set>
                                    <p:set>
                                      <p:cBhvr>
                                        <p:cTn id="102" dur="2000" fill="hold"/>
                                        <p:tgtEl>
                                          <p:spTgt spid="47"/>
                                        </p:tgtEl>
                                        <p:attrNameLst>
                                          <p:attrName>fill.on</p:attrName>
                                        </p:attrNameLst>
                                      </p:cBhvr>
                                      <p:to>
                                        <p:strVal val="true"/>
                                      </p:to>
                                    </p:set>
                                  </p:childTnLst>
                                </p:cTn>
                              </p:par>
                            </p:childTnLst>
                          </p:cTn>
                        </p:par>
                      </p:childTnLst>
                    </p:cTn>
                  </p:par>
                </p:childTnLst>
              </p:cTn>
              <p:nextCondLst>
                <p:cond evt="onClick" delay="0">
                  <p:tgtEl>
                    <p:spTgt spid="47"/>
                  </p:tgtEl>
                </p:cond>
              </p:nextCondLst>
            </p:seq>
            <p:seq concurrent="1" nextAc="seek">
              <p:cTn id="103" restart="whenNotActive" fill="hold" evtFilter="cancelBubble" nodeType="interactiveSeq">
                <p:stCondLst>
                  <p:cond evt="onClick" delay="0">
                    <p:tgtEl>
                      <p:spTgt spid="48"/>
                    </p:tgtEl>
                  </p:cond>
                </p:stCondLst>
                <p:endSync evt="end" delay="0">
                  <p:rtn val="all"/>
                </p:endSync>
                <p:childTnLst>
                  <p:par>
                    <p:cTn id="104" fill="hold">
                      <p:stCondLst>
                        <p:cond delay="0"/>
                      </p:stCondLst>
                      <p:childTnLst>
                        <p:par>
                          <p:cTn id="105" fill="hold">
                            <p:stCondLst>
                              <p:cond delay="0"/>
                            </p:stCondLst>
                            <p:childTnLst>
                              <p:par>
                                <p:cTn id="106" presetID="1" presetClass="emph" presetSubtype="2" fill="hold" nodeType="clickEffect">
                                  <p:stCondLst>
                                    <p:cond delay="0"/>
                                  </p:stCondLst>
                                  <p:childTnLst>
                                    <p:animClr clrSpc="rgb" dir="cw">
                                      <p:cBhvr>
                                        <p:cTn id="107" dur="2000" fill="hold"/>
                                        <p:tgtEl>
                                          <p:spTgt spid="48"/>
                                        </p:tgtEl>
                                        <p:attrNameLst>
                                          <p:attrName>fillcolor</p:attrName>
                                        </p:attrNameLst>
                                      </p:cBhvr>
                                      <p:to>
                                        <a:srgbClr val="FF0000"/>
                                      </p:to>
                                    </p:animClr>
                                    <p:set>
                                      <p:cBhvr>
                                        <p:cTn id="108" dur="2000" fill="hold"/>
                                        <p:tgtEl>
                                          <p:spTgt spid="48"/>
                                        </p:tgtEl>
                                        <p:attrNameLst>
                                          <p:attrName>fill.type</p:attrName>
                                        </p:attrNameLst>
                                      </p:cBhvr>
                                      <p:to>
                                        <p:strVal val="solid"/>
                                      </p:to>
                                    </p:set>
                                    <p:set>
                                      <p:cBhvr>
                                        <p:cTn id="109" dur="2000" fill="hold"/>
                                        <p:tgtEl>
                                          <p:spTgt spid="48"/>
                                        </p:tgtEl>
                                        <p:attrNameLst>
                                          <p:attrName>fill.on</p:attrName>
                                        </p:attrNameLst>
                                      </p:cBhvr>
                                      <p:to>
                                        <p:strVal val="true"/>
                                      </p:to>
                                    </p:set>
                                  </p:childTnLst>
                                </p:cTn>
                              </p:par>
                            </p:childTnLst>
                          </p:cTn>
                        </p:par>
                      </p:childTnLst>
                    </p:cTn>
                  </p:par>
                </p:childTnLst>
              </p:cTn>
              <p:nextCondLst>
                <p:cond evt="onClick" delay="0">
                  <p:tgtEl>
                    <p:spTgt spid="48"/>
                  </p:tgtEl>
                </p:cond>
              </p:nextCondLst>
            </p:seq>
            <p:seq concurrent="1" nextAc="seek">
              <p:cTn id="110" restart="whenNotActive" fill="hold" evtFilter="cancelBubble" nodeType="interactiveSeq">
                <p:stCondLst>
                  <p:cond evt="onClick" delay="0">
                    <p:tgtEl>
                      <p:spTgt spid="49"/>
                    </p:tgtEl>
                  </p:cond>
                </p:stCondLst>
                <p:endSync evt="end" delay="0">
                  <p:rtn val="all"/>
                </p:endSync>
                <p:childTnLst>
                  <p:par>
                    <p:cTn id="111" fill="hold">
                      <p:stCondLst>
                        <p:cond delay="0"/>
                      </p:stCondLst>
                      <p:childTnLst>
                        <p:par>
                          <p:cTn id="112" fill="hold">
                            <p:stCondLst>
                              <p:cond delay="0"/>
                            </p:stCondLst>
                            <p:childTnLst>
                              <p:par>
                                <p:cTn id="113" presetID="1" presetClass="emph" presetSubtype="2" fill="hold" nodeType="clickEffect">
                                  <p:stCondLst>
                                    <p:cond delay="0"/>
                                  </p:stCondLst>
                                  <p:childTnLst>
                                    <p:animClr clrSpc="rgb" dir="cw">
                                      <p:cBhvr>
                                        <p:cTn id="114" dur="2000" fill="hold"/>
                                        <p:tgtEl>
                                          <p:spTgt spid="49"/>
                                        </p:tgtEl>
                                        <p:attrNameLst>
                                          <p:attrName>fillcolor</p:attrName>
                                        </p:attrNameLst>
                                      </p:cBhvr>
                                      <p:to>
                                        <a:srgbClr val="00B050"/>
                                      </p:to>
                                    </p:animClr>
                                    <p:set>
                                      <p:cBhvr>
                                        <p:cTn id="115" dur="2000" fill="hold"/>
                                        <p:tgtEl>
                                          <p:spTgt spid="49"/>
                                        </p:tgtEl>
                                        <p:attrNameLst>
                                          <p:attrName>fill.type</p:attrName>
                                        </p:attrNameLst>
                                      </p:cBhvr>
                                      <p:to>
                                        <p:strVal val="solid"/>
                                      </p:to>
                                    </p:set>
                                    <p:set>
                                      <p:cBhvr>
                                        <p:cTn id="116" dur="2000" fill="hold"/>
                                        <p:tgtEl>
                                          <p:spTgt spid="49"/>
                                        </p:tgtEl>
                                        <p:attrNameLst>
                                          <p:attrName>fill.on</p:attrName>
                                        </p:attrNameLst>
                                      </p:cBhvr>
                                      <p:to>
                                        <p:strVal val="true"/>
                                      </p:to>
                                    </p:set>
                                  </p:childTnLst>
                                </p:cTn>
                              </p:par>
                            </p:childTnLst>
                          </p:cTn>
                        </p:par>
                      </p:childTnLst>
                    </p:cTn>
                  </p:par>
                </p:childTnLst>
              </p:cTn>
              <p:nextCondLst>
                <p:cond evt="onClick" delay="0">
                  <p:tgtEl>
                    <p:spTgt spid="49"/>
                  </p:tgtEl>
                </p:cond>
              </p:nextCondLst>
            </p:seq>
            <p:seq concurrent="1" nextAc="seek">
              <p:cTn id="117" restart="whenNotActive" fill="hold" evtFilter="cancelBubble" nodeType="interactiveSeq">
                <p:stCondLst>
                  <p:cond evt="onClick" delay="0">
                    <p:tgtEl>
                      <p:spTgt spid="50"/>
                    </p:tgtEl>
                  </p:cond>
                </p:stCondLst>
                <p:endSync evt="end" delay="0">
                  <p:rtn val="all"/>
                </p:endSync>
                <p:childTnLst>
                  <p:par>
                    <p:cTn id="118" fill="hold">
                      <p:stCondLst>
                        <p:cond delay="0"/>
                      </p:stCondLst>
                      <p:childTnLst>
                        <p:par>
                          <p:cTn id="119" fill="hold">
                            <p:stCondLst>
                              <p:cond delay="0"/>
                            </p:stCondLst>
                            <p:childTnLst>
                              <p:par>
                                <p:cTn id="120" presetID="1" presetClass="emph" presetSubtype="2" fill="hold" nodeType="clickEffect">
                                  <p:stCondLst>
                                    <p:cond delay="0"/>
                                  </p:stCondLst>
                                  <p:childTnLst>
                                    <p:animClr clrSpc="rgb" dir="cw">
                                      <p:cBhvr>
                                        <p:cTn id="121" dur="2000" fill="hold"/>
                                        <p:tgtEl>
                                          <p:spTgt spid="50"/>
                                        </p:tgtEl>
                                        <p:attrNameLst>
                                          <p:attrName>fillcolor</p:attrName>
                                        </p:attrNameLst>
                                      </p:cBhvr>
                                      <p:to>
                                        <a:srgbClr val="00B050"/>
                                      </p:to>
                                    </p:animClr>
                                    <p:set>
                                      <p:cBhvr>
                                        <p:cTn id="122" dur="2000" fill="hold"/>
                                        <p:tgtEl>
                                          <p:spTgt spid="50"/>
                                        </p:tgtEl>
                                        <p:attrNameLst>
                                          <p:attrName>fill.type</p:attrName>
                                        </p:attrNameLst>
                                      </p:cBhvr>
                                      <p:to>
                                        <p:strVal val="solid"/>
                                      </p:to>
                                    </p:set>
                                    <p:set>
                                      <p:cBhvr>
                                        <p:cTn id="123" dur="2000" fill="hold"/>
                                        <p:tgtEl>
                                          <p:spTgt spid="50"/>
                                        </p:tgtEl>
                                        <p:attrNameLst>
                                          <p:attrName>fill.on</p:attrName>
                                        </p:attrNameLst>
                                      </p:cBhvr>
                                      <p:to>
                                        <p:strVal val="true"/>
                                      </p:to>
                                    </p:set>
                                  </p:childTnLst>
                                </p:cTn>
                              </p:par>
                            </p:childTnLst>
                          </p:cTn>
                        </p:par>
                      </p:childTnLst>
                    </p:cTn>
                  </p:par>
                </p:childTnLst>
              </p:cTn>
              <p:nextCondLst>
                <p:cond evt="onClick" delay="0">
                  <p:tgtEl>
                    <p:spTgt spid="50"/>
                  </p:tgtEl>
                </p:cond>
              </p:nextCondLst>
            </p:seq>
            <p:seq concurrent="1" nextAc="seek">
              <p:cTn id="124" restart="whenNotActive" fill="hold" evtFilter="cancelBubble" nodeType="interactiveSeq">
                <p:stCondLst>
                  <p:cond evt="onClick" delay="0">
                    <p:tgtEl>
                      <p:spTgt spid="51"/>
                    </p:tgtEl>
                  </p:cond>
                </p:stCondLst>
                <p:endSync evt="end" delay="0">
                  <p:rtn val="all"/>
                </p:endSync>
                <p:childTnLst>
                  <p:par>
                    <p:cTn id="125" fill="hold">
                      <p:stCondLst>
                        <p:cond delay="0"/>
                      </p:stCondLst>
                      <p:childTnLst>
                        <p:par>
                          <p:cTn id="126" fill="hold">
                            <p:stCondLst>
                              <p:cond delay="0"/>
                            </p:stCondLst>
                            <p:childTnLst>
                              <p:par>
                                <p:cTn id="127" presetID="1" presetClass="emph" presetSubtype="2" fill="hold" nodeType="clickEffect">
                                  <p:stCondLst>
                                    <p:cond delay="0"/>
                                  </p:stCondLst>
                                  <p:childTnLst>
                                    <p:animClr clrSpc="rgb" dir="cw">
                                      <p:cBhvr>
                                        <p:cTn id="128" dur="2000" fill="hold"/>
                                        <p:tgtEl>
                                          <p:spTgt spid="51"/>
                                        </p:tgtEl>
                                        <p:attrNameLst>
                                          <p:attrName>fillcolor</p:attrName>
                                        </p:attrNameLst>
                                      </p:cBhvr>
                                      <p:to>
                                        <a:srgbClr val="00B050"/>
                                      </p:to>
                                    </p:animClr>
                                    <p:set>
                                      <p:cBhvr>
                                        <p:cTn id="129" dur="2000" fill="hold"/>
                                        <p:tgtEl>
                                          <p:spTgt spid="51"/>
                                        </p:tgtEl>
                                        <p:attrNameLst>
                                          <p:attrName>fill.type</p:attrName>
                                        </p:attrNameLst>
                                      </p:cBhvr>
                                      <p:to>
                                        <p:strVal val="solid"/>
                                      </p:to>
                                    </p:set>
                                    <p:set>
                                      <p:cBhvr>
                                        <p:cTn id="130" dur="2000" fill="hold"/>
                                        <p:tgtEl>
                                          <p:spTgt spid="51"/>
                                        </p:tgtEl>
                                        <p:attrNameLst>
                                          <p:attrName>fill.on</p:attrName>
                                        </p:attrNameLst>
                                      </p:cBhvr>
                                      <p:to>
                                        <p:strVal val="true"/>
                                      </p:to>
                                    </p:set>
                                  </p:childTnLst>
                                </p:cTn>
                              </p:par>
                            </p:childTnLst>
                          </p:cTn>
                        </p:par>
                      </p:childTnLst>
                    </p:cTn>
                  </p:par>
                </p:childTnLst>
              </p:cTn>
              <p:nextCondLst>
                <p:cond evt="onClick" delay="0">
                  <p:tgtEl>
                    <p:spTgt spid="51"/>
                  </p:tgtEl>
                </p:cond>
              </p:nextCondLst>
            </p:seq>
            <p:seq concurrent="1" nextAc="seek">
              <p:cTn id="131" restart="whenNotActive" fill="hold" evtFilter="cancelBubble" nodeType="interactiveSeq">
                <p:stCondLst>
                  <p:cond evt="onClick" delay="0">
                    <p:tgtEl>
                      <p:spTgt spid="52"/>
                    </p:tgtEl>
                  </p:cond>
                </p:stCondLst>
                <p:endSync evt="end" delay="0">
                  <p:rtn val="all"/>
                </p:endSync>
                <p:childTnLst>
                  <p:par>
                    <p:cTn id="132" fill="hold">
                      <p:stCondLst>
                        <p:cond delay="0"/>
                      </p:stCondLst>
                      <p:childTnLst>
                        <p:par>
                          <p:cTn id="133" fill="hold">
                            <p:stCondLst>
                              <p:cond delay="0"/>
                            </p:stCondLst>
                            <p:childTnLst>
                              <p:par>
                                <p:cTn id="134" presetID="1" presetClass="emph" presetSubtype="2" fill="hold" nodeType="clickEffect">
                                  <p:stCondLst>
                                    <p:cond delay="0"/>
                                  </p:stCondLst>
                                  <p:childTnLst>
                                    <p:animClr clrSpc="rgb" dir="cw">
                                      <p:cBhvr>
                                        <p:cTn id="135" dur="2000" fill="hold"/>
                                        <p:tgtEl>
                                          <p:spTgt spid="52"/>
                                        </p:tgtEl>
                                        <p:attrNameLst>
                                          <p:attrName>fillcolor</p:attrName>
                                        </p:attrNameLst>
                                      </p:cBhvr>
                                      <p:to>
                                        <a:srgbClr val="00B050"/>
                                      </p:to>
                                    </p:animClr>
                                    <p:set>
                                      <p:cBhvr>
                                        <p:cTn id="136" dur="2000" fill="hold"/>
                                        <p:tgtEl>
                                          <p:spTgt spid="52"/>
                                        </p:tgtEl>
                                        <p:attrNameLst>
                                          <p:attrName>fill.type</p:attrName>
                                        </p:attrNameLst>
                                      </p:cBhvr>
                                      <p:to>
                                        <p:strVal val="solid"/>
                                      </p:to>
                                    </p:set>
                                    <p:set>
                                      <p:cBhvr>
                                        <p:cTn id="137" dur="2000" fill="hold"/>
                                        <p:tgtEl>
                                          <p:spTgt spid="52"/>
                                        </p:tgtEl>
                                        <p:attrNameLst>
                                          <p:attrName>fill.on</p:attrName>
                                        </p:attrNameLst>
                                      </p:cBhvr>
                                      <p:to>
                                        <p:strVal val="true"/>
                                      </p:to>
                                    </p:set>
                                  </p:childTnLst>
                                </p:cTn>
                              </p:par>
                            </p:childTnLst>
                          </p:cTn>
                        </p:par>
                      </p:childTnLst>
                    </p:cTn>
                  </p:par>
                </p:childTnLst>
              </p:cTn>
              <p:nextCondLst>
                <p:cond evt="onClick" delay="0">
                  <p:tgtEl>
                    <p:spTgt spid="52"/>
                  </p:tgtEl>
                </p:cond>
              </p:nextCondLst>
            </p:seq>
            <p:seq concurrent="1" nextAc="seek">
              <p:cTn id="138" restart="whenNotActive" fill="hold" evtFilter="cancelBubble" nodeType="interactiveSeq">
                <p:stCondLst>
                  <p:cond evt="onClick" delay="0">
                    <p:tgtEl>
                      <p:spTgt spid="53"/>
                    </p:tgtEl>
                  </p:cond>
                </p:stCondLst>
                <p:endSync evt="end" delay="0">
                  <p:rtn val="all"/>
                </p:endSync>
                <p:childTnLst>
                  <p:par>
                    <p:cTn id="139" fill="hold">
                      <p:stCondLst>
                        <p:cond delay="0"/>
                      </p:stCondLst>
                      <p:childTnLst>
                        <p:par>
                          <p:cTn id="140" fill="hold">
                            <p:stCondLst>
                              <p:cond delay="0"/>
                            </p:stCondLst>
                            <p:childTnLst>
                              <p:par>
                                <p:cTn id="141" presetID="1" presetClass="emph" presetSubtype="2" fill="hold" nodeType="clickEffect">
                                  <p:stCondLst>
                                    <p:cond delay="0"/>
                                  </p:stCondLst>
                                  <p:childTnLst>
                                    <p:animClr clrSpc="rgb" dir="cw">
                                      <p:cBhvr>
                                        <p:cTn id="142" dur="2000" fill="hold"/>
                                        <p:tgtEl>
                                          <p:spTgt spid="53"/>
                                        </p:tgtEl>
                                        <p:attrNameLst>
                                          <p:attrName>fillcolor</p:attrName>
                                        </p:attrNameLst>
                                      </p:cBhvr>
                                      <p:to>
                                        <a:srgbClr val="FF0000"/>
                                      </p:to>
                                    </p:animClr>
                                    <p:set>
                                      <p:cBhvr>
                                        <p:cTn id="143" dur="2000" fill="hold"/>
                                        <p:tgtEl>
                                          <p:spTgt spid="53"/>
                                        </p:tgtEl>
                                        <p:attrNameLst>
                                          <p:attrName>fill.type</p:attrName>
                                        </p:attrNameLst>
                                      </p:cBhvr>
                                      <p:to>
                                        <p:strVal val="solid"/>
                                      </p:to>
                                    </p:set>
                                    <p:set>
                                      <p:cBhvr>
                                        <p:cTn id="144" dur="2000" fill="hold"/>
                                        <p:tgtEl>
                                          <p:spTgt spid="53"/>
                                        </p:tgtEl>
                                        <p:attrNameLst>
                                          <p:attrName>fill.on</p:attrName>
                                        </p:attrNameLst>
                                      </p:cBhvr>
                                      <p:to>
                                        <p:strVal val="true"/>
                                      </p:to>
                                    </p:set>
                                  </p:childTnLst>
                                </p:cTn>
                              </p:par>
                            </p:childTnLst>
                          </p:cTn>
                        </p:par>
                      </p:childTnLst>
                    </p:cTn>
                  </p:par>
                </p:childTnLst>
              </p:cTn>
              <p:nextCondLst>
                <p:cond evt="onClick" delay="0">
                  <p:tgtEl>
                    <p:spTgt spid="53"/>
                  </p:tgtEl>
                </p:cond>
              </p:nextCondLst>
            </p:seq>
            <p:seq concurrent="1" nextAc="seek">
              <p:cTn id="145" restart="whenNotActive" fill="hold" evtFilter="cancelBubble" nodeType="interactiveSeq">
                <p:stCondLst>
                  <p:cond evt="onClick" delay="0">
                    <p:tgtEl>
                      <p:spTgt spid="54"/>
                    </p:tgtEl>
                  </p:cond>
                </p:stCondLst>
                <p:endSync evt="end" delay="0">
                  <p:rtn val="all"/>
                </p:endSync>
                <p:childTnLst>
                  <p:par>
                    <p:cTn id="146" fill="hold">
                      <p:stCondLst>
                        <p:cond delay="0"/>
                      </p:stCondLst>
                      <p:childTnLst>
                        <p:par>
                          <p:cTn id="147" fill="hold">
                            <p:stCondLst>
                              <p:cond delay="0"/>
                            </p:stCondLst>
                            <p:childTnLst>
                              <p:par>
                                <p:cTn id="148" presetID="1" presetClass="emph" presetSubtype="2" fill="hold" nodeType="clickEffect">
                                  <p:stCondLst>
                                    <p:cond delay="0"/>
                                  </p:stCondLst>
                                  <p:childTnLst>
                                    <p:animClr clrSpc="rgb" dir="cw">
                                      <p:cBhvr>
                                        <p:cTn id="149" dur="2000" fill="hold"/>
                                        <p:tgtEl>
                                          <p:spTgt spid="54"/>
                                        </p:tgtEl>
                                        <p:attrNameLst>
                                          <p:attrName>fillcolor</p:attrName>
                                        </p:attrNameLst>
                                      </p:cBhvr>
                                      <p:to>
                                        <a:srgbClr val="00B050"/>
                                      </p:to>
                                    </p:animClr>
                                    <p:set>
                                      <p:cBhvr>
                                        <p:cTn id="150" dur="2000" fill="hold"/>
                                        <p:tgtEl>
                                          <p:spTgt spid="54"/>
                                        </p:tgtEl>
                                        <p:attrNameLst>
                                          <p:attrName>fill.type</p:attrName>
                                        </p:attrNameLst>
                                      </p:cBhvr>
                                      <p:to>
                                        <p:strVal val="solid"/>
                                      </p:to>
                                    </p:set>
                                    <p:set>
                                      <p:cBhvr>
                                        <p:cTn id="151" dur="2000" fill="hold"/>
                                        <p:tgtEl>
                                          <p:spTgt spid="54"/>
                                        </p:tgtEl>
                                        <p:attrNameLst>
                                          <p:attrName>fill.on</p:attrName>
                                        </p:attrNameLst>
                                      </p:cBhvr>
                                      <p:to>
                                        <p:strVal val="true"/>
                                      </p:to>
                                    </p:set>
                                  </p:childTnLst>
                                </p:cTn>
                              </p:par>
                            </p:childTnLst>
                          </p:cTn>
                        </p:par>
                      </p:childTnLst>
                    </p:cTn>
                  </p:par>
                </p:childTnLst>
              </p:cTn>
              <p:nextCondLst>
                <p:cond evt="onClick" delay="0">
                  <p:tgtEl>
                    <p:spTgt spid="54"/>
                  </p:tgtEl>
                </p:cond>
              </p:nextCondLst>
            </p:seq>
            <p:seq concurrent="1" nextAc="seek">
              <p:cTn id="152" restart="whenNotActive" fill="hold" evtFilter="cancelBubble" nodeType="interactiveSeq">
                <p:stCondLst>
                  <p:cond evt="onClick" delay="0">
                    <p:tgtEl>
                      <p:spTgt spid="55"/>
                    </p:tgtEl>
                  </p:cond>
                </p:stCondLst>
                <p:endSync evt="end" delay="0">
                  <p:rtn val="all"/>
                </p:endSync>
                <p:childTnLst>
                  <p:par>
                    <p:cTn id="153" fill="hold">
                      <p:stCondLst>
                        <p:cond delay="0"/>
                      </p:stCondLst>
                      <p:childTnLst>
                        <p:par>
                          <p:cTn id="154" fill="hold">
                            <p:stCondLst>
                              <p:cond delay="0"/>
                            </p:stCondLst>
                            <p:childTnLst>
                              <p:par>
                                <p:cTn id="155" presetID="1" presetClass="emph" presetSubtype="2" fill="hold" nodeType="clickEffect">
                                  <p:stCondLst>
                                    <p:cond delay="0"/>
                                  </p:stCondLst>
                                  <p:childTnLst>
                                    <p:animClr clrSpc="rgb" dir="cw">
                                      <p:cBhvr>
                                        <p:cTn id="156" dur="2000" fill="hold"/>
                                        <p:tgtEl>
                                          <p:spTgt spid="55"/>
                                        </p:tgtEl>
                                        <p:attrNameLst>
                                          <p:attrName>fillcolor</p:attrName>
                                        </p:attrNameLst>
                                      </p:cBhvr>
                                      <p:to>
                                        <a:srgbClr val="FF0000"/>
                                      </p:to>
                                    </p:animClr>
                                    <p:set>
                                      <p:cBhvr>
                                        <p:cTn id="157" dur="2000" fill="hold"/>
                                        <p:tgtEl>
                                          <p:spTgt spid="55"/>
                                        </p:tgtEl>
                                        <p:attrNameLst>
                                          <p:attrName>fill.type</p:attrName>
                                        </p:attrNameLst>
                                      </p:cBhvr>
                                      <p:to>
                                        <p:strVal val="solid"/>
                                      </p:to>
                                    </p:set>
                                    <p:set>
                                      <p:cBhvr>
                                        <p:cTn id="158" dur="2000" fill="hold"/>
                                        <p:tgtEl>
                                          <p:spTgt spid="55"/>
                                        </p:tgtEl>
                                        <p:attrNameLst>
                                          <p:attrName>fill.on</p:attrName>
                                        </p:attrNameLst>
                                      </p:cBhvr>
                                      <p:to>
                                        <p:strVal val="true"/>
                                      </p:to>
                                    </p:set>
                                  </p:childTnLst>
                                </p:cTn>
                              </p:par>
                            </p:childTnLst>
                          </p:cTn>
                        </p:par>
                      </p:childTnLst>
                    </p:cTn>
                  </p:par>
                </p:childTnLst>
              </p:cTn>
              <p:nextCondLst>
                <p:cond evt="onClick" delay="0">
                  <p:tgtEl>
                    <p:spTgt spid="55"/>
                  </p:tgtEl>
                </p:cond>
              </p:nextCondLst>
            </p:seq>
            <p:seq concurrent="1" nextAc="seek">
              <p:cTn id="159" restart="whenNotActive" fill="hold" evtFilter="cancelBubble" nodeType="interactiveSeq">
                <p:stCondLst>
                  <p:cond evt="onClick" delay="0">
                    <p:tgtEl>
                      <p:spTgt spid="56"/>
                    </p:tgtEl>
                  </p:cond>
                </p:stCondLst>
                <p:endSync evt="end" delay="0">
                  <p:rtn val="all"/>
                </p:endSync>
                <p:childTnLst>
                  <p:par>
                    <p:cTn id="160" fill="hold">
                      <p:stCondLst>
                        <p:cond delay="0"/>
                      </p:stCondLst>
                      <p:childTnLst>
                        <p:par>
                          <p:cTn id="161" fill="hold">
                            <p:stCondLst>
                              <p:cond delay="0"/>
                            </p:stCondLst>
                            <p:childTnLst>
                              <p:par>
                                <p:cTn id="162" presetID="1" presetClass="emph" presetSubtype="2" fill="hold" nodeType="clickEffect">
                                  <p:stCondLst>
                                    <p:cond delay="0"/>
                                  </p:stCondLst>
                                  <p:childTnLst>
                                    <p:animClr clrSpc="rgb" dir="cw">
                                      <p:cBhvr>
                                        <p:cTn id="163" dur="2000" fill="hold"/>
                                        <p:tgtEl>
                                          <p:spTgt spid="56"/>
                                        </p:tgtEl>
                                        <p:attrNameLst>
                                          <p:attrName>fillcolor</p:attrName>
                                        </p:attrNameLst>
                                      </p:cBhvr>
                                      <p:to>
                                        <a:srgbClr val="00B050"/>
                                      </p:to>
                                    </p:animClr>
                                    <p:set>
                                      <p:cBhvr>
                                        <p:cTn id="164" dur="2000" fill="hold"/>
                                        <p:tgtEl>
                                          <p:spTgt spid="56"/>
                                        </p:tgtEl>
                                        <p:attrNameLst>
                                          <p:attrName>fill.type</p:attrName>
                                        </p:attrNameLst>
                                      </p:cBhvr>
                                      <p:to>
                                        <p:strVal val="solid"/>
                                      </p:to>
                                    </p:set>
                                    <p:set>
                                      <p:cBhvr>
                                        <p:cTn id="165" dur="2000" fill="hold"/>
                                        <p:tgtEl>
                                          <p:spTgt spid="56"/>
                                        </p:tgtEl>
                                        <p:attrNameLst>
                                          <p:attrName>fill.on</p:attrName>
                                        </p:attrNameLst>
                                      </p:cBhvr>
                                      <p:to>
                                        <p:strVal val="true"/>
                                      </p:to>
                                    </p:set>
                                  </p:childTnLst>
                                </p:cTn>
                              </p:par>
                            </p:childTnLst>
                          </p:cTn>
                        </p:par>
                      </p:childTnLst>
                    </p:cTn>
                  </p:par>
                </p:childTnLst>
              </p:cTn>
              <p:nextCondLst>
                <p:cond evt="onClick" delay="0">
                  <p:tgtEl>
                    <p:spTgt spid="56"/>
                  </p:tgtEl>
                </p:cond>
              </p:nextCondLst>
            </p:seq>
            <p:seq concurrent="1" nextAc="seek">
              <p:cTn id="166" restart="whenNotActive" fill="hold" evtFilter="cancelBubble" nodeType="interactiveSeq">
                <p:stCondLst>
                  <p:cond evt="onClick" delay="0">
                    <p:tgtEl>
                      <p:spTgt spid="57"/>
                    </p:tgtEl>
                  </p:cond>
                </p:stCondLst>
                <p:endSync evt="end" delay="0">
                  <p:rtn val="all"/>
                </p:endSync>
                <p:childTnLst>
                  <p:par>
                    <p:cTn id="167" fill="hold">
                      <p:stCondLst>
                        <p:cond delay="0"/>
                      </p:stCondLst>
                      <p:childTnLst>
                        <p:par>
                          <p:cTn id="168" fill="hold">
                            <p:stCondLst>
                              <p:cond delay="0"/>
                            </p:stCondLst>
                            <p:childTnLst>
                              <p:par>
                                <p:cTn id="169" presetID="1" presetClass="emph" presetSubtype="2" fill="hold" nodeType="clickEffect">
                                  <p:stCondLst>
                                    <p:cond delay="0"/>
                                  </p:stCondLst>
                                  <p:childTnLst>
                                    <p:animClr clrSpc="rgb" dir="cw">
                                      <p:cBhvr>
                                        <p:cTn id="170" dur="2000" fill="hold"/>
                                        <p:tgtEl>
                                          <p:spTgt spid="57"/>
                                        </p:tgtEl>
                                        <p:attrNameLst>
                                          <p:attrName>fillcolor</p:attrName>
                                        </p:attrNameLst>
                                      </p:cBhvr>
                                      <p:to>
                                        <a:srgbClr val="00B050"/>
                                      </p:to>
                                    </p:animClr>
                                    <p:set>
                                      <p:cBhvr>
                                        <p:cTn id="171" dur="2000" fill="hold"/>
                                        <p:tgtEl>
                                          <p:spTgt spid="57"/>
                                        </p:tgtEl>
                                        <p:attrNameLst>
                                          <p:attrName>fill.type</p:attrName>
                                        </p:attrNameLst>
                                      </p:cBhvr>
                                      <p:to>
                                        <p:strVal val="solid"/>
                                      </p:to>
                                    </p:set>
                                    <p:set>
                                      <p:cBhvr>
                                        <p:cTn id="172" dur="2000" fill="hold"/>
                                        <p:tgtEl>
                                          <p:spTgt spid="57"/>
                                        </p:tgtEl>
                                        <p:attrNameLst>
                                          <p:attrName>fill.on</p:attrName>
                                        </p:attrNameLst>
                                      </p:cBhvr>
                                      <p:to>
                                        <p:strVal val="true"/>
                                      </p:to>
                                    </p:set>
                                  </p:childTnLst>
                                </p:cTn>
                              </p:par>
                            </p:childTnLst>
                          </p:cTn>
                        </p:par>
                      </p:childTnLst>
                    </p:cTn>
                  </p:par>
                </p:childTnLst>
              </p:cTn>
              <p:nextCondLst>
                <p:cond evt="onClick" delay="0">
                  <p:tgtEl>
                    <p:spTgt spid="57"/>
                  </p:tgtEl>
                </p:cond>
              </p:nextCondLst>
            </p:seq>
            <p:seq concurrent="1" nextAc="seek">
              <p:cTn id="173" restart="whenNotActive" fill="hold" evtFilter="cancelBubble" nodeType="interactiveSeq">
                <p:stCondLst>
                  <p:cond evt="onClick" delay="0">
                    <p:tgtEl>
                      <p:spTgt spid="58"/>
                    </p:tgtEl>
                  </p:cond>
                </p:stCondLst>
                <p:endSync evt="end" delay="0">
                  <p:rtn val="all"/>
                </p:endSync>
                <p:childTnLst>
                  <p:par>
                    <p:cTn id="174" fill="hold">
                      <p:stCondLst>
                        <p:cond delay="0"/>
                      </p:stCondLst>
                      <p:childTnLst>
                        <p:par>
                          <p:cTn id="175" fill="hold">
                            <p:stCondLst>
                              <p:cond delay="0"/>
                            </p:stCondLst>
                            <p:childTnLst>
                              <p:par>
                                <p:cTn id="176" presetID="1" presetClass="emph" presetSubtype="2" fill="hold" nodeType="clickEffect">
                                  <p:stCondLst>
                                    <p:cond delay="0"/>
                                  </p:stCondLst>
                                  <p:childTnLst>
                                    <p:animClr clrSpc="rgb" dir="cw">
                                      <p:cBhvr>
                                        <p:cTn id="177" dur="2000" fill="hold"/>
                                        <p:tgtEl>
                                          <p:spTgt spid="58"/>
                                        </p:tgtEl>
                                        <p:attrNameLst>
                                          <p:attrName>fillcolor</p:attrName>
                                        </p:attrNameLst>
                                      </p:cBhvr>
                                      <p:to>
                                        <a:srgbClr val="FF0000"/>
                                      </p:to>
                                    </p:animClr>
                                    <p:set>
                                      <p:cBhvr>
                                        <p:cTn id="178" dur="2000" fill="hold"/>
                                        <p:tgtEl>
                                          <p:spTgt spid="58"/>
                                        </p:tgtEl>
                                        <p:attrNameLst>
                                          <p:attrName>fill.type</p:attrName>
                                        </p:attrNameLst>
                                      </p:cBhvr>
                                      <p:to>
                                        <p:strVal val="solid"/>
                                      </p:to>
                                    </p:set>
                                    <p:set>
                                      <p:cBhvr>
                                        <p:cTn id="179" dur="2000" fill="hold"/>
                                        <p:tgtEl>
                                          <p:spTgt spid="58"/>
                                        </p:tgtEl>
                                        <p:attrNameLst>
                                          <p:attrName>fill.on</p:attrName>
                                        </p:attrNameLst>
                                      </p:cBhvr>
                                      <p:to>
                                        <p:strVal val="true"/>
                                      </p:to>
                                    </p:set>
                                  </p:childTnLst>
                                </p:cTn>
                              </p:par>
                            </p:childTnLst>
                          </p:cTn>
                        </p:par>
                      </p:childTnLst>
                    </p:cTn>
                  </p:par>
                </p:childTnLst>
              </p:cTn>
              <p:nextCondLst>
                <p:cond evt="onClick" delay="0">
                  <p:tgtEl>
                    <p:spTgt spid="58"/>
                  </p:tgtEl>
                </p:cond>
              </p:nextCondLst>
            </p:seq>
            <p:seq concurrent="1" nextAc="seek">
              <p:cTn id="180" restart="whenNotActive" fill="hold" evtFilter="cancelBubble" nodeType="interactiveSeq">
                <p:stCondLst>
                  <p:cond evt="onClick" delay="0">
                    <p:tgtEl>
                      <p:spTgt spid="59"/>
                    </p:tgtEl>
                  </p:cond>
                </p:stCondLst>
                <p:endSync evt="end" delay="0">
                  <p:rtn val="all"/>
                </p:endSync>
                <p:childTnLst>
                  <p:par>
                    <p:cTn id="181" fill="hold">
                      <p:stCondLst>
                        <p:cond delay="0"/>
                      </p:stCondLst>
                      <p:childTnLst>
                        <p:par>
                          <p:cTn id="182" fill="hold">
                            <p:stCondLst>
                              <p:cond delay="0"/>
                            </p:stCondLst>
                            <p:childTnLst>
                              <p:par>
                                <p:cTn id="183" presetID="1" presetClass="emph" presetSubtype="2" fill="hold" nodeType="clickEffect">
                                  <p:stCondLst>
                                    <p:cond delay="0"/>
                                  </p:stCondLst>
                                  <p:childTnLst>
                                    <p:animClr clrSpc="rgb" dir="cw">
                                      <p:cBhvr>
                                        <p:cTn id="184" dur="2000" fill="hold"/>
                                        <p:tgtEl>
                                          <p:spTgt spid="59"/>
                                        </p:tgtEl>
                                        <p:attrNameLst>
                                          <p:attrName>fillcolor</p:attrName>
                                        </p:attrNameLst>
                                      </p:cBhvr>
                                      <p:to>
                                        <a:srgbClr val="FF0000"/>
                                      </p:to>
                                    </p:animClr>
                                    <p:set>
                                      <p:cBhvr>
                                        <p:cTn id="185" dur="2000" fill="hold"/>
                                        <p:tgtEl>
                                          <p:spTgt spid="59"/>
                                        </p:tgtEl>
                                        <p:attrNameLst>
                                          <p:attrName>fill.type</p:attrName>
                                        </p:attrNameLst>
                                      </p:cBhvr>
                                      <p:to>
                                        <p:strVal val="solid"/>
                                      </p:to>
                                    </p:set>
                                    <p:set>
                                      <p:cBhvr>
                                        <p:cTn id="186" dur="2000" fill="hold"/>
                                        <p:tgtEl>
                                          <p:spTgt spid="59"/>
                                        </p:tgtEl>
                                        <p:attrNameLst>
                                          <p:attrName>fill.on</p:attrName>
                                        </p:attrNameLst>
                                      </p:cBhvr>
                                      <p:to>
                                        <p:strVal val="true"/>
                                      </p:to>
                                    </p:set>
                                  </p:childTnLst>
                                </p:cTn>
                              </p:par>
                            </p:childTnLst>
                          </p:cTn>
                        </p:par>
                      </p:childTnLst>
                    </p:cTn>
                  </p:par>
                </p:childTnLst>
              </p:cTn>
              <p:nextCondLst>
                <p:cond evt="onClick" delay="0">
                  <p:tgtEl>
                    <p:spTgt spid="59"/>
                  </p:tgtEl>
                </p:cond>
              </p:nextCondLst>
            </p:seq>
            <p:seq concurrent="1" nextAc="seek">
              <p:cTn id="187" restart="whenNotActive" fill="hold" evtFilter="cancelBubble" nodeType="interactiveSeq">
                <p:stCondLst>
                  <p:cond evt="onClick" delay="0">
                    <p:tgtEl>
                      <p:spTgt spid="60"/>
                    </p:tgtEl>
                  </p:cond>
                </p:stCondLst>
                <p:endSync evt="end" delay="0">
                  <p:rtn val="all"/>
                </p:endSync>
                <p:childTnLst>
                  <p:par>
                    <p:cTn id="188" fill="hold">
                      <p:stCondLst>
                        <p:cond delay="0"/>
                      </p:stCondLst>
                      <p:childTnLst>
                        <p:par>
                          <p:cTn id="189" fill="hold">
                            <p:stCondLst>
                              <p:cond delay="0"/>
                            </p:stCondLst>
                            <p:childTnLst>
                              <p:par>
                                <p:cTn id="190" presetID="1" presetClass="emph" presetSubtype="2" fill="hold" nodeType="clickEffect">
                                  <p:stCondLst>
                                    <p:cond delay="0"/>
                                  </p:stCondLst>
                                  <p:childTnLst>
                                    <p:animClr clrSpc="rgb" dir="cw">
                                      <p:cBhvr>
                                        <p:cTn id="191" dur="2000" fill="hold"/>
                                        <p:tgtEl>
                                          <p:spTgt spid="60"/>
                                        </p:tgtEl>
                                        <p:attrNameLst>
                                          <p:attrName>fillcolor</p:attrName>
                                        </p:attrNameLst>
                                      </p:cBhvr>
                                      <p:to>
                                        <a:srgbClr val="FF0000"/>
                                      </p:to>
                                    </p:animClr>
                                    <p:set>
                                      <p:cBhvr>
                                        <p:cTn id="192" dur="2000" fill="hold"/>
                                        <p:tgtEl>
                                          <p:spTgt spid="60"/>
                                        </p:tgtEl>
                                        <p:attrNameLst>
                                          <p:attrName>fill.type</p:attrName>
                                        </p:attrNameLst>
                                      </p:cBhvr>
                                      <p:to>
                                        <p:strVal val="solid"/>
                                      </p:to>
                                    </p:set>
                                    <p:set>
                                      <p:cBhvr>
                                        <p:cTn id="193" dur="2000" fill="hold"/>
                                        <p:tgtEl>
                                          <p:spTgt spid="60"/>
                                        </p:tgtEl>
                                        <p:attrNameLst>
                                          <p:attrName>fill.on</p:attrName>
                                        </p:attrNameLst>
                                      </p:cBhvr>
                                      <p:to>
                                        <p:strVal val="true"/>
                                      </p:to>
                                    </p:set>
                                  </p:childTnLst>
                                </p:cTn>
                              </p:par>
                            </p:childTnLst>
                          </p:cTn>
                        </p:par>
                      </p:childTnLst>
                    </p:cTn>
                  </p:par>
                </p:childTnLst>
              </p:cTn>
              <p:nextCondLst>
                <p:cond evt="onClick" delay="0">
                  <p:tgtEl>
                    <p:spTgt spid="60"/>
                  </p:tgtEl>
                </p:cond>
              </p:nextCondLst>
            </p:seq>
            <p:seq concurrent="1" nextAc="seek">
              <p:cTn id="194" restart="whenNotActive" fill="hold" evtFilter="cancelBubble" nodeType="interactiveSeq">
                <p:stCondLst>
                  <p:cond evt="onClick" delay="0">
                    <p:tgtEl>
                      <p:spTgt spid="61"/>
                    </p:tgtEl>
                  </p:cond>
                </p:stCondLst>
                <p:endSync evt="end" delay="0">
                  <p:rtn val="all"/>
                </p:endSync>
                <p:childTnLst>
                  <p:par>
                    <p:cTn id="195" fill="hold">
                      <p:stCondLst>
                        <p:cond delay="0"/>
                      </p:stCondLst>
                      <p:childTnLst>
                        <p:par>
                          <p:cTn id="196" fill="hold">
                            <p:stCondLst>
                              <p:cond delay="0"/>
                            </p:stCondLst>
                            <p:childTnLst>
                              <p:par>
                                <p:cTn id="197" presetID="1" presetClass="emph" presetSubtype="2" fill="hold" nodeType="clickEffect">
                                  <p:stCondLst>
                                    <p:cond delay="0"/>
                                  </p:stCondLst>
                                  <p:childTnLst>
                                    <p:animClr clrSpc="rgb" dir="cw">
                                      <p:cBhvr>
                                        <p:cTn id="198" dur="2000" fill="hold"/>
                                        <p:tgtEl>
                                          <p:spTgt spid="61"/>
                                        </p:tgtEl>
                                        <p:attrNameLst>
                                          <p:attrName>fillcolor</p:attrName>
                                        </p:attrNameLst>
                                      </p:cBhvr>
                                      <p:to>
                                        <a:srgbClr val="FF0000"/>
                                      </p:to>
                                    </p:animClr>
                                    <p:set>
                                      <p:cBhvr>
                                        <p:cTn id="199" dur="2000" fill="hold"/>
                                        <p:tgtEl>
                                          <p:spTgt spid="61"/>
                                        </p:tgtEl>
                                        <p:attrNameLst>
                                          <p:attrName>fill.type</p:attrName>
                                        </p:attrNameLst>
                                      </p:cBhvr>
                                      <p:to>
                                        <p:strVal val="solid"/>
                                      </p:to>
                                    </p:set>
                                    <p:set>
                                      <p:cBhvr>
                                        <p:cTn id="200" dur="2000" fill="hold"/>
                                        <p:tgtEl>
                                          <p:spTgt spid="61"/>
                                        </p:tgtEl>
                                        <p:attrNameLst>
                                          <p:attrName>fill.on</p:attrName>
                                        </p:attrNameLst>
                                      </p:cBhvr>
                                      <p:to>
                                        <p:strVal val="true"/>
                                      </p:to>
                                    </p:set>
                                  </p:childTnLst>
                                </p:cTn>
                              </p:par>
                            </p:childTnLst>
                          </p:cTn>
                        </p:par>
                      </p:childTnLst>
                    </p:cTn>
                  </p:par>
                </p:childTnLst>
              </p:cTn>
              <p:nextCondLst>
                <p:cond evt="onClick" delay="0">
                  <p:tgtEl>
                    <p:spTgt spid="61"/>
                  </p:tgtEl>
                </p:cond>
              </p:nextCondLst>
            </p:seq>
            <p:seq concurrent="1" nextAc="seek">
              <p:cTn id="201" restart="whenNotActive" fill="hold" evtFilter="cancelBubble" nodeType="interactiveSeq">
                <p:stCondLst>
                  <p:cond evt="onClick" delay="0">
                    <p:tgtEl>
                      <p:spTgt spid="62"/>
                    </p:tgtEl>
                  </p:cond>
                </p:stCondLst>
                <p:endSync evt="end" delay="0">
                  <p:rtn val="all"/>
                </p:endSync>
                <p:childTnLst>
                  <p:par>
                    <p:cTn id="202" fill="hold">
                      <p:stCondLst>
                        <p:cond delay="0"/>
                      </p:stCondLst>
                      <p:childTnLst>
                        <p:par>
                          <p:cTn id="203" fill="hold">
                            <p:stCondLst>
                              <p:cond delay="0"/>
                            </p:stCondLst>
                            <p:childTnLst>
                              <p:par>
                                <p:cTn id="204" presetID="1" presetClass="emph" presetSubtype="2" fill="hold" nodeType="clickEffect">
                                  <p:stCondLst>
                                    <p:cond delay="0"/>
                                  </p:stCondLst>
                                  <p:childTnLst>
                                    <p:animClr clrSpc="rgb" dir="cw">
                                      <p:cBhvr>
                                        <p:cTn id="205" dur="2000" fill="hold"/>
                                        <p:tgtEl>
                                          <p:spTgt spid="62"/>
                                        </p:tgtEl>
                                        <p:attrNameLst>
                                          <p:attrName>fillcolor</p:attrName>
                                        </p:attrNameLst>
                                      </p:cBhvr>
                                      <p:to>
                                        <a:srgbClr val="FF0000"/>
                                      </p:to>
                                    </p:animClr>
                                    <p:set>
                                      <p:cBhvr>
                                        <p:cTn id="206" dur="2000" fill="hold"/>
                                        <p:tgtEl>
                                          <p:spTgt spid="62"/>
                                        </p:tgtEl>
                                        <p:attrNameLst>
                                          <p:attrName>fill.type</p:attrName>
                                        </p:attrNameLst>
                                      </p:cBhvr>
                                      <p:to>
                                        <p:strVal val="solid"/>
                                      </p:to>
                                    </p:set>
                                    <p:set>
                                      <p:cBhvr>
                                        <p:cTn id="207" dur="2000" fill="hold"/>
                                        <p:tgtEl>
                                          <p:spTgt spid="62"/>
                                        </p:tgtEl>
                                        <p:attrNameLst>
                                          <p:attrName>fill.on</p:attrName>
                                        </p:attrNameLst>
                                      </p:cBhvr>
                                      <p:to>
                                        <p:strVal val="true"/>
                                      </p:to>
                                    </p:set>
                                  </p:childTnLst>
                                </p:cTn>
                              </p:par>
                            </p:childTnLst>
                          </p:cTn>
                        </p:par>
                      </p:childTnLst>
                    </p:cTn>
                  </p:par>
                </p:childTnLst>
              </p:cTn>
              <p:nextCondLst>
                <p:cond evt="onClick" delay="0">
                  <p:tgtEl>
                    <p:spTgt spid="62"/>
                  </p:tgtEl>
                </p:cond>
              </p:nextCondLst>
            </p:seq>
            <p:seq concurrent="1" nextAc="seek">
              <p:cTn id="208" restart="whenNotActive" fill="hold" evtFilter="cancelBubble" nodeType="interactiveSeq">
                <p:stCondLst>
                  <p:cond evt="onClick" delay="0">
                    <p:tgtEl>
                      <p:spTgt spid="63"/>
                    </p:tgtEl>
                  </p:cond>
                </p:stCondLst>
                <p:endSync evt="end" delay="0">
                  <p:rtn val="all"/>
                </p:endSync>
                <p:childTnLst>
                  <p:par>
                    <p:cTn id="209" fill="hold">
                      <p:stCondLst>
                        <p:cond delay="0"/>
                      </p:stCondLst>
                      <p:childTnLst>
                        <p:par>
                          <p:cTn id="210" fill="hold">
                            <p:stCondLst>
                              <p:cond delay="0"/>
                            </p:stCondLst>
                            <p:childTnLst>
                              <p:par>
                                <p:cTn id="211" presetID="1" presetClass="emph" presetSubtype="2" fill="hold" nodeType="clickEffect">
                                  <p:stCondLst>
                                    <p:cond delay="0"/>
                                  </p:stCondLst>
                                  <p:childTnLst>
                                    <p:animClr clrSpc="rgb" dir="cw">
                                      <p:cBhvr>
                                        <p:cTn id="212" dur="2000" fill="hold"/>
                                        <p:tgtEl>
                                          <p:spTgt spid="63"/>
                                        </p:tgtEl>
                                        <p:attrNameLst>
                                          <p:attrName>fillcolor</p:attrName>
                                        </p:attrNameLst>
                                      </p:cBhvr>
                                      <p:to>
                                        <a:srgbClr val="FF0000"/>
                                      </p:to>
                                    </p:animClr>
                                    <p:set>
                                      <p:cBhvr>
                                        <p:cTn id="213" dur="2000" fill="hold"/>
                                        <p:tgtEl>
                                          <p:spTgt spid="63"/>
                                        </p:tgtEl>
                                        <p:attrNameLst>
                                          <p:attrName>fill.type</p:attrName>
                                        </p:attrNameLst>
                                      </p:cBhvr>
                                      <p:to>
                                        <p:strVal val="solid"/>
                                      </p:to>
                                    </p:set>
                                    <p:set>
                                      <p:cBhvr>
                                        <p:cTn id="214" dur="2000" fill="hold"/>
                                        <p:tgtEl>
                                          <p:spTgt spid="63"/>
                                        </p:tgtEl>
                                        <p:attrNameLst>
                                          <p:attrName>fill.on</p:attrName>
                                        </p:attrNameLst>
                                      </p:cBhvr>
                                      <p:to>
                                        <p:strVal val="true"/>
                                      </p:to>
                                    </p:set>
                                  </p:childTnLst>
                                </p:cTn>
                              </p:par>
                            </p:childTnLst>
                          </p:cTn>
                        </p:par>
                      </p:childTnLst>
                    </p:cTn>
                  </p:par>
                </p:childTnLst>
              </p:cTn>
              <p:nextCondLst>
                <p:cond evt="onClick" delay="0">
                  <p:tgtEl>
                    <p:spTgt spid="63"/>
                  </p:tgtEl>
                </p:cond>
              </p:nextCondLst>
            </p:seq>
            <p:seq concurrent="1" nextAc="seek">
              <p:cTn id="215" restart="whenNotActive" fill="hold" evtFilter="cancelBubble" nodeType="interactiveSeq">
                <p:stCondLst>
                  <p:cond evt="onClick" delay="0">
                    <p:tgtEl>
                      <p:spTgt spid="64"/>
                    </p:tgtEl>
                  </p:cond>
                </p:stCondLst>
                <p:endSync evt="end" delay="0">
                  <p:rtn val="all"/>
                </p:endSync>
                <p:childTnLst>
                  <p:par>
                    <p:cTn id="216" fill="hold">
                      <p:stCondLst>
                        <p:cond delay="0"/>
                      </p:stCondLst>
                      <p:childTnLst>
                        <p:par>
                          <p:cTn id="217" fill="hold">
                            <p:stCondLst>
                              <p:cond delay="0"/>
                            </p:stCondLst>
                            <p:childTnLst>
                              <p:par>
                                <p:cTn id="218" presetID="1" presetClass="emph" presetSubtype="2" fill="hold" nodeType="clickEffect">
                                  <p:stCondLst>
                                    <p:cond delay="0"/>
                                  </p:stCondLst>
                                  <p:childTnLst>
                                    <p:animClr clrSpc="rgb" dir="cw">
                                      <p:cBhvr>
                                        <p:cTn id="219" dur="2000" fill="hold"/>
                                        <p:tgtEl>
                                          <p:spTgt spid="64"/>
                                        </p:tgtEl>
                                        <p:attrNameLst>
                                          <p:attrName>fillcolor</p:attrName>
                                        </p:attrNameLst>
                                      </p:cBhvr>
                                      <p:to>
                                        <a:srgbClr val="FF0000"/>
                                      </p:to>
                                    </p:animClr>
                                    <p:set>
                                      <p:cBhvr>
                                        <p:cTn id="220" dur="2000" fill="hold"/>
                                        <p:tgtEl>
                                          <p:spTgt spid="64"/>
                                        </p:tgtEl>
                                        <p:attrNameLst>
                                          <p:attrName>fill.type</p:attrName>
                                        </p:attrNameLst>
                                      </p:cBhvr>
                                      <p:to>
                                        <p:strVal val="solid"/>
                                      </p:to>
                                    </p:set>
                                    <p:set>
                                      <p:cBhvr>
                                        <p:cTn id="221" dur="2000" fill="hold"/>
                                        <p:tgtEl>
                                          <p:spTgt spid="64"/>
                                        </p:tgtEl>
                                        <p:attrNameLst>
                                          <p:attrName>fill.on</p:attrName>
                                        </p:attrNameLst>
                                      </p:cBhvr>
                                      <p:to>
                                        <p:strVal val="true"/>
                                      </p:to>
                                    </p:set>
                                  </p:childTnLst>
                                </p:cTn>
                              </p:par>
                            </p:childTnLst>
                          </p:cTn>
                        </p:par>
                      </p:childTnLst>
                    </p:cTn>
                  </p:par>
                </p:childTnLst>
              </p:cTn>
              <p:nextCondLst>
                <p:cond evt="onClick" delay="0">
                  <p:tgtEl>
                    <p:spTgt spid="64"/>
                  </p:tgtEl>
                </p:cond>
              </p:nextCondLst>
            </p:seq>
            <p:seq concurrent="1" nextAc="seek">
              <p:cTn id="222" restart="whenNotActive" fill="hold" evtFilter="cancelBubble" nodeType="interactiveSeq">
                <p:stCondLst>
                  <p:cond evt="onClick" delay="0">
                    <p:tgtEl>
                      <p:spTgt spid="65"/>
                    </p:tgtEl>
                  </p:cond>
                </p:stCondLst>
                <p:endSync evt="end" delay="0">
                  <p:rtn val="all"/>
                </p:endSync>
                <p:childTnLst>
                  <p:par>
                    <p:cTn id="223" fill="hold">
                      <p:stCondLst>
                        <p:cond delay="0"/>
                      </p:stCondLst>
                      <p:childTnLst>
                        <p:par>
                          <p:cTn id="224" fill="hold">
                            <p:stCondLst>
                              <p:cond delay="0"/>
                            </p:stCondLst>
                            <p:childTnLst>
                              <p:par>
                                <p:cTn id="225" presetID="1" presetClass="emph" presetSubtype="2" fill="hold" nodeType="clickEffect">
                                  <p:stCondLst>
                                    <p:cond delay="0"/>
                                  </p:stCondLst>
                                  <p:childTnLst>
                                    <p:animClr clrSpc="rgb" dir="cw">
                                      <p:cBhvr>
                                        <p:cTn id="226" dur="2000" fill="hold"/>
                                        <p:tgtEl>
                                          <p:spTgt spid="65"/>
                                        </p:tgtEl>
                                        <p:attrNameLst>
                                          <p:attrName>fillcolor</p:attrName>
                                        </p:attrNameLst>
                                      </p:cBhvr>
                                      <p:to>
                                        <a:srgbClr val="FF0000"/>
                                      </p:to>
                                    </p:animClr>
                                    <p:set>
                                      <p:cBhvr>
                                        <p:cTn id="227" dur="2000" fill="hold"/>
                                        <p:tgtEl>
                                          <p:spTgt spid="65"/>
                                        </p:tgtEl>
                                        <p:attrNameLst>
                                          <p:attrName>fill.type</p:attrName>
                                        </p:attrNameLst>
                                      </p:cBhvr>
                                      <p:to>
                                        <p:strVal val="solid"/>
                                      </p:to>
                                    </p:set>
                                    <p:set>
                                      <p:cBhvr>
                                        <p:cTn id="228" dur="2000" fill="hold"/>
                                        <p:tgtEl>
                                          <p:spTgt spid="65"/>
                                        </p:tgtEl>
                                        <p:attrNameLst>
                                          <p:attrName>fill.on</p:attrName>
                                        </p:attrNameLst>
                                      </p:cBhvr>
                                      <p:to>
                                        <p:strVal val="true"/>
                                      </p:to>
                                    </p:set>
                                  </p:childTnLst>
                                </p:cTn>
                              </p:par>
                            </p:childTnLst>
                          </p:cTn>
                        </p:par>
                      </p:childTnLst>
                    </p:cTn>
                  </p:par>
                </p:childTnLst>
              </p:cTn>
              <p:nextCondLst>
                <p:cond evt="onClick" delay="0">
                  <p:tgtEl>
                    <p:spTgt spid="65"/>
                  </p:tgtEl>
                </p:cond>
              </p:nextCondLst>
            </p:seq>
            <p:seq concurrent="1" nextAc="seek">
              <p:cTn id="229" restart="whenNotActive" fill="hold" evtFilter="cancelBubble" nodeType="interactiveSeq">
                <p:stCondLst>
                  <p:cond evt="onClick" delay="0">
                    <p:tgtEl>
                      <p:spTgt spid="66"/>
                    </p:tgtEl>
                  </p:cond>
                </p:stCondLst>
                <p:endSync evt="end" delay="0">
                  <p:rtn val="all"/>
                </p:endSync>
                <p:childTnLst>
                  <p:par>
                    <p:cTn id="230" fill="hold">
                      <p:stCondLst>
                        <p:cond delay="0"/>
                      </p:stCondLst>
                      <p:childTnLst>
                        <p:par>
                          <p:cTn id="231" fill="hold">
                            <p:stCondLst>
                              <p:cond delay="0"/>
                            </p:stCondLst>
                            <p:childTnLst>
                              <p:par>
                                <p:cTn id="232" presetID="1" presetClass="emph" presetSubtype="2" fill="hold" nodeType="clickEffect">
                                  <p:stCondLst>
                                    <p:cond delay="0"/>
                                  </p:stCondLst>
                                  <p:childTnLst>
                                    <p:animClr clrSpc="rgb" dir="cw">
                                      <p:cBhvr>
                                        <p:cTn id="233" dur="2000" fill="hold"/>
                                        <p:tgtEl>
                                          <p:spTgt spid="66"/>
                                        </p:tgtEl>
                                        <p:attrNameLst>
                                          <p:attrName>fillcolor</p:attrName>
                                        </p:attrNameLst>
                                      </p:cBhvr>
                                      <p:to>
                                        <a:srgbClr val="FF0000"/>
                                      </p:to>
                                    </p:animClr>
                                    <p:set>
                                      <p:cBhvr>
                                        <p:cTn id="234" dur="2000" fill="hold"/>
                                        <p:tgtEl>
                                          <p:spTgt spid="66"/>
                                        </p:tgtEl>
                                        <p:attrNameLst>
                                          <p:attrName>fill.type</p:attrName>
                                        </p:attrNameLst>
                                      </p:cBhvr>
                                      <p:to>
                                        <p:strVal val="solid"/>
                                      </p:to>
                                    </p:set>
                                    <p:set>
                                      <p:cBhvr>
                                        <p:cTn id="235" dur="2000" fill="hold"/>
                                        <p:tgtEl>
                                          <p:spTgt spid="66"/>
                                        </p:tgtEl>
                                        <p:attrNameLst>
                                          <p:attrName>fill.on</p:attrName>
                                        </p:attrNameLst>
                                      </p:cBhvr>
                                      <p:to>
                                        <p:strVal val="true"/>
                                      </p:to>
                                    </p:set>
                                  </p:childTnLst>
                                </p:cTn>
                              </p:par>
                            </p:childTnLst>
                          </p:cTn>
                        </p:par>
                      </p:childTnLst>
                    </p:cTn>
                  </p:par>
                </p:childTnLst>
              </p:cTn>
              <p:nextCondLst>
                <p:cond evt="onClick" delay="0">
                  <p:tgtEl>
                    <p:spTgt spid="66"/>
                  </p:tgtEl>
                </p:cond>
              </p:nextCondLst>
            </p:seq>
          </p:childTnLst>
        </p:cTn>
      </p:par>
    </p:tnLst>
    <p:bldLst>
      <p:bldP spid="69" grpId="0" animBg="1"/>
      <p:bldP spid="69" grpId="1" animBg="1"/>
    </p:bldLst>
  </p:timing>
</p:sld>
</file>

<file path=ppt/theme/theme1.xml><?xml version="1.0" encoding="utf-8"?>
<a:theme xmlns:a="http://schemas.openxmlformats.org/drawingml/2006/main" name="Prospect_2013">
  <a:themeElements>
    <a:clrScheme name="Custom 1">
      <a:dk1>
        <a:srgbClr val="0A2F58"/>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Prospect_2013.potx</Template>
  <TotalTime>2219</TotalTime>
  <Words>1361</Words>
  <Application>Microsoft Macintosh PowerPoint</Application>
  <PresentationFormat>On-screen Show (4:3)</PresentationFormat>
  <Paragraphs>259</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Arial</vt:lpstr>
      <vt:lpstr>Calibri</vt:lpstr>
      <vt:lpstr>Geneva</vt:lpstr>
      <vt:lpstr>Symbol</vt:lpstr>
      <vt:lpstr>Times New Roman</vt:lpstr>
      <vt:lpstr>Trebuchet MS</vt:lpstr>
      <vt:lpstr>Verdana</vt:lpstr>
      <vt:lpstr>Wingdings 2</vt:lpstr>
      <vt:lpstr>Prospect_2013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Crosby</dc:creator>
  <cp:lastModifiedBy>Microsoft Office User</cp:lastModifiedBy>
  <cp:revision>161</cp:revision>
  <cp:lastPrinted>2016-07-04T10:48:43Z</cp:lastPrinted>
  <dcterms:created xsi:type="dcterms:W3CDTF">2013-05-01T09:35:50Z</dcterms:created>
  <dcterms:modified xsi:type="dcterms:W3CDTF">2017-02-14T10:55:05Z</dcterms:modified>
</cp:coreProperties>
</file>